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72" r:id="rId14"/>
    <p:sldId id="273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3" r:id="rId25"/>
    <p:sldId id="281" r:id="rId26"/>
    <p:sldId id="282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heconversation.com/yes-google-has-a-new-logo-but-why-46976" TargetMode="External"/><Relationship Id="rId1" Type="http://schemas.openxmlformats.org/officeDocument/2006/relationships/image" Target="../media/image16.jp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svg"/><Relationship Id="rId1" Type="http://schemas.openxmlformats.org/officeDocument/2006/relationships/image" Target="../media/image11.png"/><Relationship Id="rId6" Type="http://schemas.openxmlformats.org/officeDocument/2006/relationships/image" Target="../media/image8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heconversation.com/yes-google-has-a-new-logo-but-why-46976" TargetMode="External"/><Relationship Id="rId1" Type="http://schemas.openxmlformats.org/officeDocument/2006/relationships/image" Target="../media/image16.jp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2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svg"/><Relationship Id="rId1" Type="http://schemas.openxmlformats.org/officeDocument/2006/relationships/image" Target="../media/image51.png"/><Relationship Id="rId6" Type="http://schemas.openxmlformats.org/officeDocument/2006/relationships/image" Target="../media/image50.svg"/><Relationship Id="rId5" Type="http://schemas.openxmlformats.org/officeDocument/2006/relationships/image" Target="../media/image53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9C6C8-574D-4204-9C64-9AC98D7E3EF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D692A5-D0D3-4709-9F5E-1BAE7DEE67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Speech Recognition</a:t>
          </a:r>
          <a:endParaRPr lang="en-US"/>
        </a:p>
      </dgm:t>
    </dgm:pt>
    <dgm:pt modelId="{70683637-FF76-4574-B0C4-96983DD0D6A3}" type="parTrans" cxnId="{BAC160F2-5942-4B19-A882-564752AC9582}">
      <dgm:prSet/>
      <dgm:spPr/>
      <dgm:t>
        <a:bodyPr/>
        <a:lstStyle/>
        <a:p>
          <a:endParaRPr lang="en-US"/>
        </a:p>
      </dgm:t>
    </dgm:pt>
    <dgm:pt modelId="{A8685F3A-3ABF-4D85-9FCE-0A9AA1659C7F}" type="sibTrans" cxnId="{BAC160F2-5942-4B19-A882-564752AC95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2E93A4-C64C-4BFA-A171-99170D4FB0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Use of body pose detection software</a:t>
          </a:r>
          <a:endParaRPr lang="en-US"/>
        </a:p>
      </dgm:t>
    </dgm:pt>
    <dgm:pt modelId="{5C38F0E6-E556-4FEC-B2D0-6E451834B414}" type="parTrans" cxnId="{DEAA50CE-4F66-4B19-A22C-C1D06763C13B}">
      <dgm:prSet/>
      <dgm:spPr/>
      <dgm:t>
        <a:bodyPr/>
        <a:lstStyle/>
        <a:p>
          <a:endParaRPr lang="en-US"/>
        </a:p>
      </dgm:t>
    </dgm:pt>
    <dgm:pt modelId="{30D0F8D7-7643-4A59-BE72-4B3872E3441F}" type="sibTrans" cxnId="{DEAA50CE-4F66-4B19-A22C-C1D06763C1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798FAB-7AE7-4DE9-B22E-CB63FFEF44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Clustering in time</a:t>
          </a:r>
          <a:endParaRPr lang="en-US"/>
        </a:p>
      </dgm:t>
    </dgm:pt>
    <dgm:pt modelId="{909B3B6C-F746-4C65-A9C3-F7AF70B0997A}" type="parTrans" cxnId="{94379D3C-839D-45CE-85DD-BDBCA6747527}">
      <dgm:prSet/>
      <dgm:spPr/>
      <dgm:t>
        <a:bodyPr/>
        <a:lstStyle/>
        <a:p>
          <a:endParaRPr lang="en-US"/>
        </a:p>
      </dgm:t>
    </dgm:pt>
    <dgm:pt modelId="{8160C2A0-FB4D-42AF-8D36-8EE39823A58F}" type="sibTrans" cxnId="{94379D3C-839D-45CE-85DD-BDBCA67475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08B60A-C9BA-431D-BE7C-9362DD9D1E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GUI design for annotation</a:t>
          </a:r>
          <a:endParaRPr lang="en-US"/>
        </a:p>
      </dgm:t>
    </dgm:pt>
    <dgm:pt modelId="{42033218-2310-4EEC-990E-E561C0683327}" type="parTrans" cxnId="{9DF47A8B-ED13-455F-8DE0-13E867902C4C}">
      <dgm:prSet/>
      <dgm:spPr/>
      <dgm:t>
        <a:bodyPr/>
        <a:lstStyle/>
        <a:p>
          <a:endParaRPr lang="en-US"/>
        </a:p>
      </dgm:t>
    </dgm:pt>
    <dgm:pt modelId="{AB88F06E-1FE5-4520-9F51-1E13A4436128}" type="sibTrans" cxnId="{9DF47A8B-ED13-455F-8DE0-13E867902C4C}">
      <dgm:prSet/>
      <dgm:spPr/>
      <dgm:t>
        <a:bodyPr/>
        <a:lstStyle/>
        <a:p>
          <a:endParaRPr lang="en-US"/>
        </a:p>
      </dgm:t>
    </dgm:pt>
    <dgm:pt modelId="{DE1FB778-F957-4071-A8E9-ED215726F50E}" type="pres">
      <dgm:prSet presAssocID="{E399C6C8-574D-4204-9C64-9AC98D7E3EF9}" presName="root" presStyleCnt="0">
        <dgm:presLayoutVars>
          <dgm:dir/>
          <dgm:resizeHandles val="exact"/>
        </dgm:presLayoutVars>
      </dgm:prSet>
      <dgm:spPr/>
    </dgm:pt>
    <dgm:pt modelId="{E29A9CDD-B817-4DF5-A3D8-B34DA7A945E7}" type="pres">
      <dgm:prSet presAssocID="{7FD692A5-D0D3-4709-9F5E-1BAE7DEE6769}" presName="compNode" presStyleCnt="0"/>
      <dgm:spPr/>
    </dgm:pt>
    <dgm:pt modelId="{FC974994-972E-4920-B908-BD8D5B4099F0}" type="pres">
      <dgm:prSet presAssocID="{7FD692A5-D0D3-4709-9F5E-1BAE7DEE676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38EAE9E-F01D-456C-AE7B-62619ED9F456}" type="pres">
      <dgm:prSet presAssocID="{7FD692A5-D0D3-4709-9F5E-1BAE7DEE67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817515D0-39FB-4427-BB7B-8E79E5C7CEC9}" type="pres">
      <dgm:prSet presAssocID="{7FD692A5-D0D3-4709-9F5E-1BAE7DEE6769}" presName="spaceRect" presStyleCnt="0"/>
      <dgm:spPr/>
    </dgm:pt>
    <dgm:pt modelId="{6521B749-BD48-4F8E-8057-38975B6BDA07}" type="pres">
      <dgm:prSet presAssocID="{7FD692A5-D0D3-4709-9F5E-1BAE7DEE6769}" presName="textRect" presStyleLbl="revTx" presStyleIdx="0" presStyleCnt="4">
        <dgm:presLayoutVars>
          <dgm:chMax val="1"/>
          <dgm:chPref val="1"/>
        </dgm:presLayoutVars>
      </dgm:prSet>
      <dgm:spPr/>
    </dgm:pt>
    <dgm:pt modelId="{4E001B52-637F-4157-ADFF-65C87D6B250B}" type="pres">
      <dgm:prSet presAssocID="{A8685F3A-3ABF-4D85-9FCE-0A9AA1659C7F}" presName="sibTrans" presStyleCnt="0"/>
      <dgm:spPr/>
    </dgm:pt>
    <dgm:pt modelId="{2D4C78A9-8DA9-4B5E-9D57-1F293994B86D}" type="pres">
      <dgm:prSet presAssocID="{FF2E93A4-C64C-4BFA-A171-99170D4FB085}" presName="compNode" presStyleCnt="0"/>
      <dgm:spPr/>
    </dgm:pt>
    <dgm:pt modelId="{0DF09A37-DCAF-4D4F-ABE3-36DE4925D766}" type="pres">
      <dgm:prSet presAssocID="{FF2E93A4-C64C-4BFA-A171-99170D4FB08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29419C-95C4-4286-9B3B-19D1BD71E61F}" type="pres">
      <dgm:prSet presAssocID="{FF2E93A4-C64C-4BFA-A171-99170D4FB0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FA8AC8-7635-4A17-9DF6-7D90660AEA4F}" type="pres">
      <dgm:prSet presAssocID="{FF2E93A4-C64C-4BFA-A171-99170D4FB085}" presName="spaceRect" presStyleCnt="0"/>
      <dgm:spPr/>
    </dgm:pt>
    <dgm:pt modelId="{D4356A73-5989-4083-9565-8B6322E63273}" type="pres">
      <dgm:prSet presAssocID="{FF2E93A4-C64C-4BFA-A171-99170D4FB085}" presName="textRect" presStyleLbl="revTx" presStyleIdx="1" presStyleCnt="4">
        <dgm:presLayoutVars>
          <dgm:chMax val="1"/>
          <dgm:chPref val="1"/>
        </dgm:presLayoutVars>
      </dgm:prSet>
      <dgm:spPr/>
    </dgm:pt>
    <dgm:pt modelId="{EB2B68CC-4AC2-4C75-9B07-CA9C38930EF2}" type="pres">
      <dgm:prSet presAssocID="{30D0F8D7-7643-4A59-BE72-4B3872E3441F}" presName="sibTrans" presStyleCnt="0"/>
      <dgm:spPr/>
    </dgm:pt>
    <dgm:pt modelId="{AE6B42A0-5065-4DF9-96CF-F94D7C5336AA}" type="pres">
      <dgm:prSet presAssocID="{4B798FAB-7AE7-4DE9-B22E-CB63FFEF44F2}" presName="compNode" presStyleCnt="0"/>
      <dgm:spPr/>
    </dgm:pt>
    <dgm:pt modelId="{101ABD22-5069-4271-87AB-F3CD5A5E36B2}" type="pres">
      <dgm:prSet presAssocID="{4B798FAB-7AE7-4DE9-B22E-CB63FFEF44F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219CE1E-89CF-4D94-8BA5-A8809BDF82C2}" type="pres">
      <dgm:prSet presAssocID="{4B798FAB-7AE7-4DE9-B22E-CB63FFEF44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DC8EBA1-3455-4DEE-9F4F-71030710C026}" type="pres">
      <dgm:prSet presAssocID="{4B798FAB-7AE7-4DE9-B22E-CB63FFEF44F2}" presName="spaceRect" presStyleCnt="0"/>
      <dgm:spPr/>
    </dgm:pt>
    <dgm:pt modelId="{CD80D924-7695-4DA1-818F-4DEB4B010A0C}" type="pres">
      <dgm:prSet presAssocID="{4B798FAB-7AE7-4DE9-B22E-CB63FFEF44F2}" presName="textRect" presStyleLbl="revTx" presStyleIdx="2" presStyleCnt="4">
        <dgm:presLayoutVars>
          <dgm:chMax val="1"/>
          <dgm:chPref val="1"/>
        </dgm:presLayoutVars>
      </dgm:prSet>
      <dgm:spPr/>
    </dgm:pt>
    <dgm:pt modelId="{C1BF32F1-DB85-4125-B18C-EFE0BD1E320A}" type="pres">
      <dgm:prSet presAssocID="{8160C2A0-FB4D-42AF-8D36-8EE39823A58F}" presName="sibTrans" presStyleCnt="0"/>
      <dgm:spPr/>
    </dgm:pt>
    <dgm:pt modelId="{C1242DCE-BD72-4B19-A520-87B094DD89AB}" type="pres">
      <dgm:prSet presAssocID="{E308B60A-C9BA-431D-BE7C-9362DD9D1E8A}" presName="compNode" presStyleCnt="0"/>
      <dgm:spPr/>
    </dgm:pt>
    <dgm:pt modelId="{7E64B1C8-44A1-45E7-AB0E-755190D7CC1F}" type="pres">
      <dgm:prSet presAssocID="{E308B60A-C9BA-431D-BE7C-9362DD9D1E8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D658C37-D632-4DA2-B2A8-3144136F47BE}" type="pres">
      <dgm:prSet presAssocID="{E308B60A-C9BA-431D-BE7C-9362DD9D1E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434F0F2-129D-4912-96EA-F306A0F85E3E}" type="pres">
      <dgm:prSet presAssocID="{E308B60A-C9BA-431D-BE7C-9362DD9D1E8A}" presName="spaceRect" presStyleCnt="0"/>
      <dgm:spPr/>
    </dgm:pt>
    <dgm:pt modelId="{AE99E230-459A-4B3D-8265-33EB4D784BF1}" type="pres">
      <dgm:prSet presAssocID="{E308B60A-C9BA-431D-BE7C-9362DD9D1E8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379D3C-839D-45CE-85DD-BDBCA6747527}" srcId="{E399C6C8-574D-4204-9C64-9AC98D7E3EF9}" destId="{4B798FAB-7AE7-4DE9-B22E-CB63FFEF44F2}" srcOrd="2" destOrd="0" parTransId="{909B3B6C-F746-4C65-A9C3-F7AF70B0997A}" sibTransId="{8160C2A0-FB4D-42AF-8D36-8EE39823A58F}"/>
    <dgm:cxn modelId="{981A6255-7510-674A-909A-ED78A757C626}" type="presOf" srcId="{FF2E93A4-C64C-4BFA-A171-99170D4FB085}" destId="{D4356A73-5989-4083-9565-8B6322E63273}" srcOrd="0" destOrd="0" presId="urn:microsoft.com/office/officeart/2018/5/layout/IconLeafLabelList"/>
    <dgm:cxn modelId="{78031B67-8BBB-A44F-B0C5-F2B0E292B420}" type="presOf" srcId="{7FD692A5-D0D3-4709-9F5E-1BAE7DEE6769}" destId="{6521B749-BD48-4F8E-8057-38975B6BDA07}" srcOrd="0" destOrd="0" presId="urn:microsoft.com/office/officeart/2018/5/layout/IconLeafLabelList"/>
    <dgm:cxn modelId="{9DF47A8B-ED13-455F-8DE0-13E867902C4C}" srcId="{E399C6C8-574D-4204-9C64-9AC98D7E3EF9}" destId="{E308B60A-C9BA-431D-BE7C-9362DD9D1E8A}" srcOrd="3" destOrd="0" parTransId="{42033218-2310-4EEC-990E-E561C0683327}" sibTransId="{AB88F06E-1FE5-4520-9F51-1E13A4436128}"/>
    <dgm:cxn modelId="{9EB751A7-617B-774C-ACC6-5553C7999B91}" type="presOf" srcId="{E308B60A-C9BA-431D-BE7C-9362DD9D1E8A}" destId="{AE99E230-459A-4B3D-8265-33EB4D784BF1}" srcOrd="0" destOrd="0" presId="urn:microsoft.com/office/officeart/2018/5/layout/IconLeafLabelList"/>
    <dgm:cxn modelId="{8FF517BF-2DC0-DE45-ABE9-B4EDE1D04C1A}" type="presOf" srcId="{4B798FAB-7AE7-4DE9-B22E-CB63FFEF44F2}" destId="{CD80D924-7695-4DA1-818F-4DEB4B010A0C}" srcOrd="0" destOrd="0" presId="urn:microsoft.com/office/officeart/2018/5/layout/IconLeafLabelList"/>
    <dgm:cxn modelId="{DEAA50CE-4F66-4B19-A22C-C1D06763C13B}" srcId="{E399C6C8-574D-4204-9C64-9AC98D7E3EF9}" destId="{FF2E93A4-C64C-4BFA-A171-99170D4FB085}" srcOrd="1" destOrd="0" parTransId="{5C38F0E6-E556-4FEC-B2D0-6E451834B414}" sibTransId="{30D0F8D7-7643-4A59-BE72-4B3872E3441F}"/>
    <dgm:cxn modelId="{5586D8E4-1D63-CA42-B196-6DC7FAAF2D71}" type="presOf" srcId="{E399C6C8-574D-4204-9C64-9AC98D7E3EF9}" destId="{DE1FB778-F957-4071-A8E9-ED215726F50E}" srcOrd="0" destOrd="0" presId="urn:microsoft.com/office/officeart/2018/5/layout/IconLeafLabelList"/>
    <dgm:cxn modelId="{BAC160F2-5942-4B19-A882-564752AC9582}" srcId="{E399C6C8-574D-4204-9C64-9AC98D7E3EF9}" destId="{7FD692A5-D0D3-4709-9F5E-1BAE7DEE6769}" srcOrd="0" destOrd="0" parTransId="{70683637-FF76-4574-B0C4-96983DD0D6A3}" sibTransId="{A8685F3A-3ABF-4D85-9FCE-0A9AA1659C7F}"/>
    <dgm:cxn modelId="{03A74673-EF9C-AA4E-8B51-5C64EB581D67}" type="presParOf" srcId="{DE1FB778-F957-4071-A8E9-ED215726F50E}" destId="{E29A9CDD-B817-4DF5-A3D8-B34DA7A945E7}" srcOrd="0" destOrd="0" presId="urn:microsoft.com/office/officeart/2018/5/layout/IconLeafLabelList"/>
    <dgm:cxn modelId="{581CFF0E-35FA-C143-9D82-88E87F886AE0}" type="presParOf" srcId="{E29A9CDD-B817-4DF5-A3D8-B34DA7A945E7}" destId="{FC974994-972E-4920-B908-BD8D5B4099F0}" srcOrd="0" destOrd="0" presId="urn:microsoft.com/office/officeart/2018/5/layout/IconLeafLabelList"/>
    <dgm:cxn modelId="{4BC7094C-B8CF-8944-A437-CCA7B9557389}" type="presParOf" srcId="{E29A9CDD-B817-4DF5-A3D8-B34DA7A945E7}" destId="{B38EAE9E-F01D-456C-AE7B-62619ED9F456}" srcOrd="1" destOrd="0" presId="urn:microsoft.com/office/officeart/2018/5/layout/IconLeafLabelList"/>
    <dgm:cxn modelId="{A5DCF660-1A19-924A-80DD-7D090FC5D797}" type="presParOf" srcId="{E29A9CDD-B817-4DF5-A3D8-B34DA7A945E7}" destId="{817515D0-39FB-4427-BB7B-8E79E5C7CEC9}" srcOrd="2" destOrd="0" presId="urn:microsoft.com/office/officeart/2018/5/layout/IconLeafLabelList"/>
    <dgm:cxn modelId="{509848D3-D7CA-814E-A6D0-57616084A2CB}" type="presParOf" srcId="{E29A9CDD-B817-4DF5-A3D8-B34DA7A945E7}" destId="{6521B749-BD48-4F8E-8057-38975B6BDA07}" srcOrd="3" destOrd="0" presId="urn:microsoft.com/office/officeart/2018/5/layout/IconLeafLabelList"/>
    <dgm:cxn modelId="{CD05C182-590C-7940-BC24-1BC3E9796629}" type="presParOf" srcId="{DE1FB778-F957-4071-A8E9-ED215726F50E}" destId="{4E001B52-637F-4157-ADFF-65C87D6B250B}" srcOrd="1" destOrd="0" presId="urn:microsoft.com/office/officeart/2018/5/layout/IconLeafLabelList"/>
    <dgm:cxn modelId="{D2A7D166-27EB-894B-8559-4052DBBAF14F}" type="presParOf" srcId="{DE1FB778-F957-4071-A8E9-ED215726F50E}" destId="{2D4C78A9-8DA9-4B5E-9D57-1F293994B86D}" srcOrd="2" destOrd="0" presId="urn:microsoft.com/office/officeart/2018/5/layout/IconLeafLabelList"/>
    <dgm:cxn modelId="{1DA3BFA6-0196-2C40-966C-E9DE8EEEC89A}" type="presParOf" srcId="{2D4C78A9-8DA9-4B5E-9D57-1F293994B86D}" destId="{0DF09A37-DCAF-4D4F-ABE3-36DE4925D766}" srcOrd="0" destOrd="0" presId="urn:microsoft.com/office/officeart/2018/5/layout/IconLeafLabelList"/>
    <dgm:cxn modelId="{A438EA4B-B5DC-1246-A55A-B01CF90DC026}" type="presParOf" srcId="{2D4C78A9-8DA9-4B5E-9D57-1F293994B86D}" destId="{2129419C-95C4-4286-9B3B-19D1BD71E61F}" srcOrd="1" destOrd="0" presId="urn:microsoft.com/office/officeart/2018/5/layout/IconLeafLabelList"/>
    <dgm:cxn modelId="{EAA08765-3390-2B49-8E12-9104E6393A5E}" type="presParOf" srcId="{2D4C78A9-8DA9-4B5E-9D57-1F293994B86D}" destId="{66FA8AC8-7635-4A17-9DF6-7D90660AEA4F}" srcOrd="2" destOrd="0" presId="urn:microsoft.com/office/officeart/2018/5/layout/IconLeafLabelList"/>
    <dgm:cxn modelId="{F27426DE-C15A-204E-AB08-75DFAA3E5941}" type="presParOf" srcId="{2D4C78A9-8DA9-4B5E-9D57-1F293994B86D}" destId="{D4356A73-5989-4083-9565-8B6322E63273}" srcOrd="3" destOrd="0" presId="urn:microsoft.com/office/officeart/2018/5/layout/IconLeafLabelList"/>
    <dgm:cxn modelId="{73736206-7DE8-D74D-B991-12081B71D3C3}" type="presParOf" srcId="{DE1FB778-F957-4071-A8E9-ED215726F50E}" destId="{EB2B68CC-4AC2-4C75-9B07-CA9C38930EF2}" srcOrd="3" destOrd="0" presId="urn:microsoft.com/office/officeart/2018/5/layout/IconLeafLabelList"/>
    <dgm:cxn modelId="{B2DC1299-7F3E-664F-A43B-623286CA2A49}" type="presParOf" srcId="{DE1FB778-F957-4071-A8E9-ED215726F50E}" destId="{AE6B42A0-5065-4DF9-96CF-F94D7C5336AA}" srcOrd="4" destOrd="0" presId="urn:microsoft.com/office/officeart/2018/5/layout/IconLeafLabelList"/>
    <dgm:cxn modelId="{66946242-ED43-0049-8820-8682D2FCEF06}" type="presParOf" srcId="{AE6B42A0-5065-4DF9-96CF-F94D7C5336AA}" destId="{101ABD22-5069-4271-87AB-F3CD5A5E36B2}" srcOrd="0" destOrd="0" presId="urn:microsoft.com/office/officeart/2018/5/layout/IconLeafLabelList"/>
    <dgm:cxn modelId="{D4218195-182C-9349-8AD9-717426767CD9}" type="presParOf" srcId="{AE6B42A0-5065-4DF9-96CF-F94D7C5336AA}" destId="{8219CE1E-89CF-4D94-8BA5-A8809BDF82C2}" srcOrd="1" destOrd="0" presId="urn:microsoft.com/office/officeart/2018/5/layout/IconLeafLabelList"/>
    <dgm:cxn modelId="{898EB234-B622-2046-A3ED-298C68A2F00E}" type="presParOf" srcId="{AE6B42A0-5065-4DF9-96CF-F94D7C5336AA}" destId="{5DC8EBA1-3455-4DEE-9F4F-71030710C026}" srcOrd="2" destOrd="0" presId="urn:microsoft.com/office/officeart/2018/5/layout/IconLeafLabelList"/>
    <dgm:cxn modelId="{B00F65B7-0122-3242-8CEF-18E1CE3DF6B3}" type="presParOf" srcId="{AE6B42A0-5065-4DF9-96CF-F94D7C5336AA}" destId="{CD80D924-7695-4DA1-818F-4DEB4B010A0C}" srcOrd="3" destOrd="0" presId="urn:microsoft.com/office/officeart/2018/5/layout/IconLeafLabelList"/>
    <dgm:cxn modelId="{EFBE7FF3-AEB8-914B-98BB-19C9CEE3B557}" type="presParOf" srcId="{DE1FB778-F957-4071-A8E9-ED215726F50E}" destId="{C1BF32F1-DB85-4125-B18C-EFE0BD1E320A}" srcOrd="5" destOrd="0" presId="urn:microsoft.com/office/officeart/2018/5/layout/IconLeafLabelList"/>
    <dgm:cxn modelId="{BD33ED26-1C74-CE4C-8BBE-73B15CD9EC95}" type="presParOf" srcId="{DE1FB778-F957-4071-A8E9-ED215726F50E}" destId="{C1242DCE-BD72-4B19-A520-87B094DD89AB}" srcOrd="6" destOrd="0" presId="urn:microsoft.com/office/officeart/2018/5/layout/IconLeafLabelList"/>
    <dgm:cxn modelId="{83C32FE6-8513-5A4A-A4C4-A855577A34AF}" type="presParOf" srcId="{C1242DCE-BD72-4B19-A520-87B094DD89AB}" destId="{7E64B1C8-44A1-45E7-AB0E-755190D7CC1F}" srcOrd="0" destOrd="0" presId="urn:microsoft.com/office/officeart/2018/5/layout/IconLeafLabelList"/>
    <dgm:cxn modelId="{01B4B72C-17B6-1D4A-8F35-6C379332D249}" type="presParOf" srcId="{C1242DCE-BD72-4B19-A520-87B094DD89AB}" destId="{FD658C37-D632-4DA2-B2A8-3144136F47BE}" srcOrd="1" destOrd="0" presId="urn:microsoft.com/office/officeart/2018/5/layout/IconLeafLabelList"/>
    <dgm:cxn modelId="{7EA34239-2FB7-3248-876D-878F362645E4}" type="presParOf" srcId="{C1242DCE-BD72-4B19-A520-87B094DD89AB}" destId="{2434F0F2-129D-4912-96EA-F306A0F85E3E}" srcOrd="2" destOrd="0" presId="urn:microsoft.com/office/officeart/2018/5/layout/IconLeafLabelList"/>
    <dgm:cxn modelId="{627D9F7A-B151-7F49-A76C-F9FB05F0866E}" type="presParOf" srcId="{C1242DCE-BD72-4B19-A520-87B094DD89AB}" destId="{AE99E230-459A-4B3D-8265-33EB4D784B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CDE7F-1437-486D-BF24-62F4A569DD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5703A6A-6AC2-47E2-A5C6-41BCFCC2645F}">
      <dgm:prSet/>
      <dgm:spPr/>
      <dgm:t>
        <a:bodyPr/>
        <a:lstStyle/>
        <a:p>
          <a:r>
            <a:rPr lang="en-US" dirty="0" err="1"/>
            <a:t>Openpose</a:t>
          </a:r>
          <a:r>
            <a:rPr lang="en-US" dirty="0"/>
            <a:t> framework</a:t>
          </a:r>
        </a:p>
      </dgm:t>
    </dgm:pt>
    <dgm:pt modelId="{118FC375-B989-4823-99D2-6B8A0FD31D43}" type="parTrans" cxnId="{AABE87DF-F411-40A2-8F39-9A2F7AA65F3A}">
      <dgm:prSet/>
      <dgm:spPr/>
      <dgm:t>
        <a:bodyPr/>
        <a:lstStyle/>
        <a:p>
          <a:endParaRPr lang="en-US"/>
        </a:p>
      </dgm:t>
    </dgm:pt>
    <dgm:pt modelId="{988F8D25-D2DA-4F79-8266-19A6B4E57886}" type="sibTrans" cxnId="{AABE87DF-F411-40A2-8F39-9A2F7AA65F3A}">
      <dgm:prSet/>
      <dgm:spPr/>
      <dgm:t>
        <a:bodyPr/>
        <a:lstStyle/>
        <a:p>
          <a:endParaRPr lang="en-US"/>
        </a:p>
      </dgm:t>
    </dgm:pt>
    <dgm:pt modelId="{97F710E7-A29B-448B-B5FF-08CF763DF64C}">
      <dgm:prSet/>
      <dgm:spPr/>
      <dgm:t>
        <a:bodyPr/>
        <a:lstStyle/>
        <a:p>
          <a:r>
            <a:rPr lang="en-US"/>
            <a:t>Demo examples, Key point JSON output</a:t>
          </a:r>
        </a:p>
      </dgm:t>
    </dgm:pt>
    <dgm:pt modelId="{E07E5B80-6A39-4CAA-8A17-14FC4228B930}" type="parTrans" cxnId="{7D51704F-A8B7-464A-9E0B-E492D0EE7CB8}">
      <dgm:prSet/>
      <dgm:spPr/>
      <dgm:t>
        <a:bodyPr/>
        <a:lstStyle/>
        <a:p>
          <a:endParaRPr lang="en-US"/>
        </a:p>
      </dgm:t>
    </dgm:pt>
    <dgm:pt modelId="{39DC31EC-0C57-4D8F-A409-11E9D7EEE2EC}" type="sibTrans" cxnId="{7D51704F-A8B7-464A-9E0B-E492D0EE7CB8}">
      <dgm:prSet/>
      <dgm:spPr/>
      <dgm:t>
        <a:bodyPr/>
        <a:lstStyle/>
        <a:p>
          <a:endParaRPr lang="en-US"/>
        </a:p>
      </dgm:t>
    </dgm:pt>
    <dgm:pt modelId="{4E7501DE-6E03-4F35-9277-2BCF7C082DE3}">
      <dgm:prSet/>
      <dgm:spPr/>
      <dgm:t>
        <a:bodyPr/>
        <a:lstStyle/>
        <a:p>
          <a:r>
            <a:rPr lang="en-US"/>
            <a:t>Python scripts – Frame Generator &amp; Subtitle Parser</a:t>
          </a:r>
        </a:p>
      </dgm:t>
    </dgm:pt>
    <dgm:pt modelId="{35F0B3E5-AB64-426E-AA4E-873A016ECE81}" type="parTrans" cxnId="{089B22F6-78FB-4D33-8619-B6B682BDF063}">
      <dgm:prSet/>
      <dgm:spPr/>
      <dgm:t>
        <a:bodyPr/>
        <a:lstStyle/>
        <a:p>
          <a:endParaRPr lang="en-US"/>
        </a:p>
      </dgm:t>
    </dgm:pt>
    <dgm:pt modelId="{00C25DAF-0D28-4384-8E70-AC217E238C92}" type="sibTrans" cxnId="{089B22F6-78FB-4D33-8619-B6B682BDF063}">
      <dgm:prSet/>
      <dgm:spPr/>
      <dgm:t>
        <a:bodyPr/>
        <a:lstStyle/>
        <a:p>
          <a:endParaRPr lang="en-US"/>
        </a:p>
      </dgm:t>
    </dgm:pt>
    <dgm:pt modelId="{CACF0564-71D2-42B5-907A-E631308E05E1}">
      <dgm:prSet/>
      <dgm:spPr/>
      <dgm:t>
        <a:bodyPr/>
        <a:lstStyle/>
        <a:p>
          <a:r>
            <a:rPr lang="en-US"/>
            <a:t>Google CoLab, Docker images</a:t>
          </a:r>
        </a:p>
      </dgm:t>
    </dgm:pt>
    <dgm:pt modelId="{305946F0-8E29-4584-95A9-AF73C4221136}" type="parTrans" cxnId="{800AD969-12D7-4135-B54A-0EDFC1CD468D}">
      <dgm:prSet/>
      <dgm:spPr/>
      <dgm:t>
        <a:bodyPr/>
        <a:lstStyle/>
        <a:p>
          <a:endParaRPr lang="en-US"/>
        </a:p>
      </dgm:t>
    </dgm:pt>
    <dgm:pt modelId="{E741B21C-B3F2-4EF1-905C-EA6FEBEAE472}" type="sibTrans" cxnId="{800AD969-12D7-4135-B54A-0EDFC1CD468D}">
      <dgm:prSet/>
      <dgm:spPr/>
      <dgm:t>
        <a:bodyPr/>
        <a:lstStyle/>
        <a:p>
          <a:endParaRPr lang="en-US"/>
        </a:p>
      </dgm:t>
    </dgm:pt>
    <dgm:pt modelId="{C3188D67-A42D-431A-B115-F91E6276EB4C}">
      <dgm:prSet/>
      <dgm:spPr/>
      <dgm:t>
        <a:bodyPr/>
        <a:lstStyle/>
        <a:p>
          <a:r>
            <a:rPr lang="en-US"/>
            <a:t>Manual dataset creation</a:t>
          </a:r>
        </a:p>
      </dgm:t>
    </dgm:pt>
    <dgm:pt modelId="{CEB486A6-0965-498B-A98A-48418801606E}" type="parTrans" cxnId="{D23A2015-0784-48C1-9627-BAF8D8D07C7C}">
      <dgm:prSet/>
      <dgm:spPr/>
      <dgm:t>
        <a:bodyPr/>
        <a:lstStyle/>
        <a:p>
          <a:endParaRPr lang="en-US"/>
        </a:p>
      </dgm:t>
    </dgm:pt>
    <dgm:pt modelId="{F120F299-EF32-4245-B146-28C5BF3A686F}" type="sibTrans" cxnId="{D23A2015-0784-48C1-9627-BAF8D8D07C7C}">
      <dgm:prSet/>
      <dgm:spPr/>
      <dgm:t>
        <a:bodyPr/>
        <a:lstStyle/>
        <a:p>
          <a:endParaRPr lang="en-US"/>
        </a:p>
      </dgm:t>
    </dgm:pt>
    <dgm:pt modelId="{AB96EF1C-B832-41C3-9743-9700383475A9}">
      <dgm:prSet/>
      <dgm:spPr/>
      <dgm:t>
        <a:bodyPr/>
        <a:lstStyle/>
        <a:p>
          <a:r>
            <a:rPr lang="en-US"/>
            <a:t>Tensorflow, Keras</a:t>
          </a:r>
        </a:p>
      </dgm:t>
    </dgm:pt>
    <dgm:pt modelId="{3D7EC8DE-E804-4579-BF2B-95CA5B54B39C}" type="parTrans" cxnId="{7A1FBA97-DA85-4C89-9F68-9E021CCD8934}">
      <dgm:prSet/>
      <dgm:spPr/>
      <dgm:t>
        <a:bodyPr/>
        <a:lstStyle/>
        <a:p>
          <a:endParaRPr lang="en-US"/>
        </a:p>
      </dgm:t>
    </dgm:pt>
    <dgm:pt modelId="{6E668D18-A4A7-42FD-915A-C4176A990BA1}" type="sibTrans" cxnId="{7A1FBA97-DA85-4C89-9F68-9E021CCD8934}">
      <dgm:prSet/>
      <dgm:spPr/>
      <dgm:t>
        <a:bodyPr/>
        <a:lstStyle/>
        <a:p>
          <a:endParaRPr lang="en-US"/>
        </a:p>
      </dgm:t>
    </dgm:pt>
    <dgm:pt modelId="{86EF5AD1-F09C-46C0-B931-B38AF27D4D7C}">
      <dgm:prSet/>
      <dgm:spPr/>
      <dgm:t>
        <a:bodyPr/>
        <a:lstStyle/>
        <a:p>
          <a:r>
            <a:rPr lang="en-US"/>
            <a:t>Github</a:t>
          </a:r>
        </a:p>
      </dgm:t>
    </dgm:pt>
    <dgm:pt modelId="{DE4C607D-973E-495C-AA36-2A1ACE89722A}" type="parTrans" cxnId="{D98ED561-5BFA-428F-B92E-BE1EF77E1702}">
      <dgm:prSet/>
      <dgm:spPr/>
      <dgm:t>
        <a:bodyPr/>
        <a:lstStyle/>
        <a:p>
          <a:endParaRPr lang="en-US"/>
        </a:p>
      </dgm:t>
    </dgm:pt>
    <dgm:pt modelId="{FB6835C5-1FCC-4262-97CA-900BB4929479}" type="sibTrans" cxnId="{D98ED561-5BFA-428F-B92E-BE1EF77E1702}">
      <dgm:prSet/>
      <dgm:spPr/>
      <dgm:t>
        <a:bodyPr/>
        <a:lstStyle/>
        <a:p>
          <a:endParaRPr lang="en-US"/>
        </a:p>
      </dgm:t>
    </dgm:pt>
    <dgm:pt modelId="{D8DEDCE1-DF7C-7442-AACE-6CCA3AFD1BEE}" type="pres">
      <dgm:prSet presAssocID="{491CDE7F-1437-486D-BF24-62F4A569DD70}" presName="linear" presStyleCnt="0">
        <dgm:presLayoutVars>
          <dgm:animLvl val="lvl"/>
          <dgm:resizeHandles val="exact"/>
        </dgm:presLayoutVars>
      </dgm:prSet>
      <dgm:spPr/>
    </dgm:pt>
    <dgm:pt modelId="{C5BA6ADF-BB75-054D-A543-B64C8DA04C70}" type="pres">
      <dgm:prSet presAssocID="{C5703A6A-6AC2-47E2-A5C6-41BCFCC2645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C4A3A75-3B36-7543-8FD9-EB34B9E8EE8B}" type="pres">
      <dgm:prSet presAssocID="{988F8D25-D2DA-4F79-8266-19A6B4E57886}" presName="spacer" presStyleCnt="0"/>
      <dgm:spPr/>
    </dgm:pt>
    <dgm:pt modelId="{BDEE8457-A05F-8447-A9EE-6D4FD6E3AA6C}" type="pres">
      <dgm:prSet presAssocID="{97F710E7-A29B-448B-B5FF-08CF763DF64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753189D-502C-AE43-BC23-05AC4AD1E19C}" type="pres">
      <dgm:prSet presAssocID="{39DC31EC-0C57-4D8F-A409-11E9D7EEE2EC}" presName="spacer" presStyleCnt="0"/>
      <dgm:spPr/>
    </dgm:pt>
    <dgm:pt modelId="{1886A055-6236-174E-9535-31B7C4990939}" type="pres">
      <dgm:prSet presAssocID="{4E7501DE-6E03-4F35-9277-2BCF7C082DE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1818D02-4DCF-E546-8869-941D3982C764}" type="pres">
      <dgm:prSet presAssocID="{00C25DAF-0D28-4384-8E70-AC217E238C92}" presName="spacer" presStyleCnt="0"/>
      <dgm:spPr/>
    </dgm:pt>
    <dgm:pt modelId="{ED6E9153-D1FC-6F4B-BAB7-69BA19F6872F}" type="pres">
      <dgm:prSet presAssocID="{CACF0564-71D2-42B5-907A-E631308E05E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B0C0F59-9A87-AB40-A40A-34BEDEA028C2}" type="pres">
      <dgm:prSet presAssocID="{E741B21C-B3F2-4EF1-905C-EA6FEBEAE472}" presName="spacer" presStyleCnt="0"/>
      <dgm:spPr/>
    </dgm:pt>
    <dgm:pt modelId="{9C733EF3-07F4-9C46-B401-C8FFF9E1FBB8}" type="pres">
      <dgm:prSet presAssocID="{C3188D67-A42D-431A-B115-F91E6276EB4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15CD605-C37F-824F-9FA5-8ED1DC36306B}" type="pres">
      <dgm:prSet presAssocID="{F120F299-EF32-4245-B146-28C5BF3A686F}" presName="spacer" presStyleCnt="0"/>
      <dgm:spPr/>
    </dgm:pt>
    <dgm:pt modelId="{4042DAD1-D159-4D45-A3DD-D403273AC9BB}" type="pres">
      <dgm:prSet presAssocID="{AB96EF1C-B832-41C3-9743-9700383475A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9FB18D-A7CF-8D4B-A95C-73A4A5121C92}" type="pres">
      <dgm:prSet presAssocID="{6E668D18-A4A7-42FD-915A-C4176A990BA1}" presName="spacer" presStyleCnt="0"/>
      <dgm:spPr/>
    </dgm:pt>
    <dgm:pt modelId="{A54E5DB7-9B9D-D241-88B7-3711B273642B}" type="pres">
      <dgm:prSet presAssocID="{86EF5AD1-F09C-46C0-B931-B38AF27D4D7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497FC00-837C-CA46-AEDF-5E56FD278C14}" type="presOf" srcId="{AB96EF1C-B832-41C3-9743-9700383475A9}" destId="{4042DAD1-D159-4D45-A3DD-D403273AC9BB}" srcOrd="0" destOrd="0" presId="urn:microsoft.com/office/officeart/2005/8/layout/vList2"/>
    <dgm:cxn modelId="{D23A2015-0784-48C1-9627-BAF8D8D07C7C}" srcId="{491CDE7F-1437-486D-BF24-62F4A569DD70}" destId="{C3188D67-A42D-431A-B115-F91E6276EB4C}" srcOrd="4" destOrd="0" parTransId="{CEB486A6-0965-498B-A98A-48418801606E}" sibTransId="{F120F299-EF32-4245-B146-28C5BF3A686F}"/>
    <dgm:cxn modelId="{9D030420-9C94-F047-98A9-DA31269EB52D}" type="presOf" srcId="{C5703A6A-6AC2-47E2-A5C6-41BCFCC2645F}" destId="{C5BA6ADF-BB75-054D-A543-B64C8DA04C70}" srcOrd="0" destOrd="0" presId="urn:microsoft.com/office/officeart/2005/8/layout/vList2"/>
    <dgm:cxn modelId="{7D51704F-A8B7-464A-9E0B-E492D0EE7CB8}" srcId="{491CDE7F-1437-486D-BF24-62F4A569DD70}" destId="{97F710E7-A29B-448B-B5FF-08CF763DF64C}" srcOrd="1" destOrd="0" parTransId="{E07E5B80-6A39-4CAA-8A17-14FC4228B930}" sibTransId="{39DC31EC-0C57-4D8F-A409-11E9D7EEE2EC}"/>
    <dgm:cxn modelId="{D98ED561-5BFA-428F-B92E-BE1EF77E1702}" srcId="{491CDE7F-1437-486D-BF24-62F4A569DD70}" destId="{86EF5AD1-F09C-46C0-B931-B38AF27D4D7C}" srcOrd="6" destOrd="0" parTransId="{DE4C607D-973E-495C-AA36-2A1ACE89722A}" sibTransId="{FB6835C5-1FCC-4262-97CA-900BB4929479}"/>
    <dgm:cxn modelId="{800AD969-12D7-4135-B54A-0EDFC1CD468D}" srcId="{491CDE7F-1437-486D-BF24-62F4A569DD70}" destId="{CACF0564-71D2-42B5-907A-E631308E05E1}" srcOrd="3" destOrd="0" parTransId="{305946F0-8E29-4584-95A9-AF73C4221136}" sibTransId="{E741B21C-B3F2-4EF1-905C-EA6FEBEAE472}"/>
    <dgm:cxn modelId="{F477956D-D8F0-BC4D-BA71-8534D28AF5F8}" type="presOf" srcId="{CACF0564-71D2-42B5-907A-E631308E05E1}" destId="{ED6E9153-D1FC-6F4B-BAB7-69BA19F6872F}" srcOrd="0" destOrd="0" presId="urn:microsoft.com/office/officeart/2005/8/layout/vList2"/>
    <dgm:cxn modelId="{6BF8CA6E-7CA0-1C4C-BF77-92FC680301B8}" type="presOf" srcId="{86EF5AD1-F09C-46C0-B931-B38AF27D4D7C}" destId="{A54E5DB7-9B9D-D241-88B7-3711B273642B}" srcOrd="0" destOrd="0" presId="urn:microsoft.com/office/officeart/2005/8/layout/vList2"/>
    <dgm:cxn modelId="{7A1FBA97-DA85-4C89-9F68-9E021CCD8934}" srcId="{491CDE7F-1437-486D-BF24-62F4A569DD70}" destId="{AB96EF1C-B832-41C3-9743-9700383475A9}" srcOrd="5" destOrd="0" parTransId="{3D7EC8DE-E804-4579-BF2B-95CA5B54B39C}" sibTransId="{6E668D18-A4A7-42FD-915A-C4176A990BA1}"/>
    <dgm:cxn modelId="{378FCD9A-F835-4A49-AF77-49F6663B2555}" type="presOf" srcId="{C3188D67-A42D-431A-B115-F91E6276EB4C}" destId="{9C733EF3-07F4-9C46-B401-C8FFF9E1FBB8}" srcOrd="0" destOrd="0" presId="urn:microsoft.com/office/officeart/2005/8/layout/vList2"/>
    <dgm:cxn modelId="{AABE87DF-F411-40A2-8F39-9A2F7AA65F3A}" srcId="{491CDE7F-1437-486D-BF24-62F4A569DD70}" destId="{C5703A6A-6AC2-47E2-A5C6-41BCFCC2645F}" srcOrd="0" destOrd="0" parTransId="{118FC375-B989-4823-99D2-6B8A0FD31D43}" sibTransId="{988F8D25-D2DA-4F79-8266-19A6B4E57886}"/>
    <dgm:cxn modelId="{895D69E1-9CE7-3949-A8AD-7CDC357D8894}" type="presOf" srcId="{97F710E7-A29B-448B-B5FF-08CF763DF64C}" destId="{BDEE8457-A05F-8447-A9EE-6D4FD6E3AA6C}" srcOrd="0" destOrd="0" presId="urn:microsoft.com/office/officeart/2005/8/layout/vList2"/>
    <dgm:cxn modelId="{089B22F6-78FB-4D33-8619-B6B682BDF063}" srcId="{491CDE7F-1437-486D-BF24-62F4A569DD70}" destId="{4E7501DE-6E03-4F35-9277-2BCF7C082DE3}" srcOrd="2" destOrd="0" parTransId="{35F0B3E5-AB64-426E-AA4E-873A016ECE81}" sibTransId="{00C25DAF-0D28-4384-8E70-AC217E238C92}"/>
    <dgm:cxn modelId="{E5486AFC-27B5-814B-863F-28B0645692BF}" type="presOf" srcId="{4E7501DE-6E03-4F35-9277-2BCF7C082DE3}" destId="{1886A055-6236-174E-9535-31B7C4990939}" srcOrd="0" destOrd="0" presId="urn:microsoft.com/office/officeart/2005/8/layout/vList2"/>
    <dgm:cxn modelId="{D00C74FF-E134-354F-BEA7-9721B656ACE1}" type="presOf" srcId="{491CDE7F-1437-486D-BF24-62F4A569DD70}" destId="{D8DEDCE1-DF7C-7442-AACE-6CCA3AFD1BEE}" srcOrd="0" destOrd="0" presId="urn:microsoft.com/office/officeart/2005/8/layout/vList2"/>
    <dgm:cxn modelId="{757810B2-59AF-1740-BA9E-445E101EADDC}" type="presParOf" srcId="{D8DEDCE1-DF7C-7442-AACE-6CCA3AFD1BEE}" destId="{C5BA6ADF-BB75-054D-A543-B64C8DA04C70}" srcOrd="0" destOrd="0" presId="urn:microsoft.com/office/officeart/2005/8/layout/vList2"/>
    <dgm:cxn modelId="{76C4B28E-D399-964D-935C-311C6A6AFE52}" type="presParOf" srcId="{D8DEDCE1-DF7C-7442-AACE-6CCA3AFD1BEE}" destId="{3C4A3A75-3B36-7543-8FD9-EB34B9E8EE8B}" srcOrd="1" destOrd="0" presId="urn:microsoft.com/office/officeart/2005/8/layout/vList2"/>
    <dgm:cxn modelId="{2AB72463-FDE4-874D-9AFB-D4FD1D887455}" type="presParOf" srcId="{D8DEDCE1-DF7C-7442-AACE-6CCA3AFD1BEE}" destId="{BDEE8457-A05F-8447-A9EE-6D4FD6E3AA6C}" srcOrd="2" destOrd="0" presId="urn:microsoft.com/office/officeart/2005/8/layout/vList2"/>
    <dgm:cxn modelId="{ACB4F3C5-D34A-274A-BFE6-8044FB395520}" type="presParOf" srcId="{D8DEDCE1-DF7C-7442-AACE-6CCA3AFD1BEE}" destId="{E753189D-502C-AE43-BC23-05AC4AD1E19C}" srcOrd="3" destOrd="0" presId="urn:microsoft.com/office/officeart/2005/8/layout/vList2"/>
    <dgm:cxn modelId="{76A8E16B-AAB8-1B4F-8F91-BAF564C59992}" type="presParOf" srcId="{D8DEDCE1-DF7C-7442-AACE-6CCA3AFD1BEE}" destId="{1886A055-6236-174E-9535-31B7C4990939}" srcOrd="4" destOrd="0" presId="urn:microsoft.com/office/officeart/2005/8/layout/vList2"/>
    <dgm:cxn modelId="{5AC1BEB9-82EE-8641-AC95-DE731E38F874}" type="presParOf" srcId="{D8DEDCE1-DF7C-7442-AACE-6CCA3AFD1BEE}" destId="{91818D02-4DCF-E546-8869-941D3982C764}" srcOrd="5" destOrd="0" presId="urn:microsoft.com/office/officeart/2005/8/layout/vList2"/>
    <dgm:cxn modelId="{8FC28F13-AD14-D14E-B1C9-585864A5020B}" type="presParOf" srcId="{D8DEDCE1-DF7C-7442-AACE-6CCA3AFD1BEE}" destId="{ED6E9153-D1FC-6F4B-BAB7-69BA19F6872F}" srcOrd="6" destOrd="0" presId="urn:microsoft.com/office/officeart/2005/8/layout/vList2"/>
    <dgm:cxn modelId="{D747510F-2C1F-5149-B1D8-2508EA8CDA83}" type="presParOf" srcId="{D8DEDCE1-DF7C-7442-AACE-6CCA3AFD1BEE}" destId="{BB0C0F59-9A87-AB40-A40A-34BEDEA028C2}" srcOrd="7" destOrd="0" presId="urn:microsoft.com/office/officeart/2005/8/layout/vList2"/>
    <dgm:cxn modelId="{CE7A1C45-DDB9-1E48-84CA-713ECED216FF}" type="presParOf" srcId="{D8DEDCE1-DF7C-7442-AACE-6CCA3AFD1BEE}" destId="{9C733EF3-07F4-9C46-B401-C8FFF9E1FBB8}" srcOrd="8" destOrd="0" presId="urn:microsoft.com/office/officeart/2005/8/layout/vList2"/>
    <dgm:cxn modelId="{FAA44410-BBF2-7A47-8626-2D1FC952519B}" type="presParOf" srcId="{D8DEDCE1-DF7C-7442-AACE-6CCA3AFD1BEE}" destId="{C15CD605-C37F-824F-9FA5-8ED1DC36306B}" srcOrd="9" destOrd="0" presId="urn:microsoft.com/office/officeart/2005/8/layout/vList2"/>
    <dgm:cxn modelId="{72951653-3C71-BE46-87A9-B0CB706AA466}" type="presParOf" srcId="{D8DEDCE1-DF7C-7442-AACE-6CCA3AFD1BEE}" destId="{4042DAD1-D159-4D45-A3DD-D403273AC9BB}" srcOrd="10" destOrd="0" presId="urn:microsoft.com/office/officeart/2005/8/layout/vList2"/>
    <dgm:cxn modelId="{7CB4760D-0F36-BD4A-AB07-80851DF93112}" type="presParOf" srcId="{D8DEDCE1-DF7C-7442-AACE-6CCA3AFD1BEE}" destId="{159FB18D-A7CF-8D4B-A95C-73A4A5121C92}" srcOrd="11" destOrd="0" presId="urn:microsoft.com/office/officeart/2005/8/layout/vList2"/>
    <dgm:cxn modelId="{6E8376A1-F1D2-C34E-848D-83043555A6B7}" type="presParOf" srcId="{D8DEDCE1-DF7C-7442-AACE-6CCA3AFD1BEE}" destId="{A54E5DB7-9B9D-D241-88B7-3711B273642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57281E-039B-4020-9DAF-A6D7B347EC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D5581B-2F16-4A4B-8ACF-61F80B0CF43A}">
      <dgm:prSet/>
      <dgm:spPr/>
      <dgm:t>
        <a:bodyPr/>
        <a:lstStyle/>
        <a:p>
          <a:r>
            <a:rPr lang="en-US"/>
            <a:t>Google CoLab</a:t>
          </a:r>
        </a:p>
      </dgm:t>
    </dgm:pt>
    <dgm:pt modelId="{CD21780A-73B9-418B-8EF1-75308B1AA68F}" type="parTrans" cxnId="{0A1ED5A2-F077-4184-8FAD-C67C1E428FC9}">
      <dgm:prSet/>
      <dgm:spPr/>
      <dgm:t>
        <a:bodyPr/>
        <a:lstStyle/>
        <a:p>
          <a:endParaRPr lang="en-US"/>
        </a:p>
      </dgm:t>
    </dgm:pt>
    <dgm:pt modelId="{E16841F2-B5E9-4CC7-B5B5-AF4B61DC3E49}" type="sibTrans" cxnId="{0A1ED5A2-F077-4184-8FAD-C67C1E428FC9}">
      <dgm:prSet/>
      <dgm:spPr/>
      <dgm:t>
        <a:bodyPr/>
        <a:lstStyle/>
        <a:p>
          <a:endParaRPr lang="en-US"/>
        </a:p>
      </dgm:t>
    </dgm:pt>
    <dgm:pt modelId="{D4CEE750-B108-43F1-B103-5840CF9C271C}">
      <dgm:prSet/>
      <dgm:spPr/>
      <dgm:t>
        <a:bodyPr/>
        <a:lstStyle/>
        <a:p>
          <a:r>
            <a:rPr lang="en-US"/>
            <a:t>Docker</a:t>
          </a:r>
        </a:p>
      </dgm:t>
    </dgm:pt>
    <dgm:pt modelId="{C7A56C40-19B1-466A-AD80-25D99A0EF507}" type="parTrans" cxnId="{07DDB725-E47B-4ED4-9669-E6994A992255}">
      <dgm:prSet/>
      <dgm:spPr/>
      <dgm:t>
        <a:bodyPr/>
        <a:lstStyle/>
        <a:p>
          <a:endParaRPr lang="en-US"/>
        </a:p>
      </dgm:t>
    </dgm:pt>
    <dgm:pt modelId="{B36336E4-94EF-4EDB-9274-271EEA80A72F}" type="sibTrans" cxnId="{07DDB725-E47B-4ED4-9669-E6994A992255}">
      <dgm:prSet/>
      <dgm:spPr/>
      <dgm:t>
        <a:bodyPr/>
        <a:lstStyle/>
        <a:p>
          <a:endParaRPr lang="en-US"/>
        </a:p>
      </dgm:t>
    </dgm:pt>
    <dgm:pt modelId="{CC067254-B322-4C58-ACA6-D063B740B60B}" type="pres">
      <dgm:prSet presAssocID="{B057281E-039B-4020-9DAF-A6D7B347EC83}" presName="root" presStyleCnt="0">
        <dgm:presLayoutVars>
          <dgm:dir/>
          <dgm:resizeHandles val="exact"/>
        </dgm:presLayoutVars>
      </dgm:prSet>
      <dgm:spPr/>
    </dgm:pt>
    <dgm:pt modelId="{5AEADC33-7949-4AA5-8CE1-31BFE6C10D60}" type="pres">
      <dgm:prSet presAssocID="{B9D5581B-2F16-4A4B-8ACF-61F80B0CF43A}" presName="compNode" presStyleCnt="0"/>
      <dgm:spPr/>
    </dgm:pt>
    <dgm:pt modelId="{6245FE67-1C2E-4A7F-9908-E4447C4E0C26}" type="pres">
      <dgm:prSet presAssocID="{B9D5581B-2F16-4A4B-8ACF-61F80B0CF43A}" presName="bgRect" presStyleLbl="bgShp" presStyleIdx="0" presStyleCnt="2"/>
      <dgm:spPr/>
    </dgm:pt>
    <dgm:pt modelId="{46B90DA1-38F5-4F9F-8BEF-0C9D7B2837C6}" type="pres">
      <dgm:prSet presAssocID="{B9D5581B-2F16-4A4B-8ACF-61F80B0CF43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s, Google has a new logo – but why?"/>
        </a:ext>
      </dgm:extLst>
    </dgm:pt>
    <dgm:pt modelId="{D757352D-7727-4BDA-A059-EB19AA69F24C}" type="pres">
      <dgm:prSet presAssocID="{B9D5581B-2F16-4A4B-8ACF-61F80B0CF43A}" presName="spaceRect" presStyleCnt="0"/>
      <dgm:spPr/>
    </dgm:pt>
    <dgm:pt modelId="{6663EDD4-24FF-414A-84BB-19EEAD87F530}" type="pres">
      <dgm:prSet presAssocID="{B9D5581B-2F16-4A4B-8ACF-61F80B0CF43A}" presName="parTx" presStyleLbl="revTx" presStyleIdx="0" presStyleCnt="2">
        <dgm:presLayoutVars>
          <dgm:chMax val="0"/>
          <dgm:chPref val="0"/>
        </dgm:presLayoutVars>
      </dgm:prSet>
      <dgm:spPr/>
    </dgm:pt>
    <dgm:pt modelId="{14895A29-5778-47EB-9F20-04A10B4EA6B4}" type="pres">
      <dgm:prSet presAssocID="{E16841F2-B5E9-4CC7-B5B5-AF4B61DC3E49}" presName="sibTrans" presStyleCnt="0"/>
      <dgm:spPr/>
    </dgm:pt>
    <dgm:pt modelId="{8719F738-456D-4C3D-8D34-8B64FAAC6890}" type="pres">
      <dgm:prSet presAssocID="{D4CEE750-B108-43F1-B103-5840CF9C271C}" presName="compNode" presStyleCnt="0"/>
      <dgm:spPr/>
    </dgm:pt>
    <dgm:pt modelId="{2979B1EE-C4F1-43A8-BAE4-7E9A640A4898}" type="pres">
      <dgm:prSet presAssocID="{D4CEE750-B108-43F1-B103-5840CF9C271C}" presName="bgRect" presStyleLbl="bgShp" presStyleIdx="1" presStyleCnt="2"/>
      <dgm:spPr/>
    </dgm:pt>
    <dgm:pt modelId="{4FE59F08-7F00-4466-BB57-D5D85E9CB0C0}" type="pres">
      <dgm:prSet presAssocID="{D4CEE750-B108-43F1-B103-5840CF9C27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ker - A highly portable and lightweight software container"/>
        </a:ext>
      </dgm:extLst>
    </dgm:pt>
    <dgm:pt modelId="{DF758542-BFA7-4518-9954-6B7FBC4E6A97}" type="pres">
      <dgm:prSet presAssocID="{D4CEE750-B108-43F1-B103-5840CF9C271C}" presName="spaceRect" presStyleCnt="0"/>
      <dgm:spPr/>
    </dgm:pt>
    <dgm:pt modelId="{97AA26C0-65C5-408F-9143-F8998115DDEC}" type="pres">
      <dgm:prSet presAssocID="{D4CEE750-B108-43F1-B103-5840CF9C271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7DDB725-E47B-4ED4-9669-E6994A992255}" srcId="{B057281E-039B-4020-9DAF-A6D7B347EC83}" destId="{D4CEE750-B108-43F1-B103-5840CF9C271C}" srcOrd="1" destOrd="0" parTransId="{C7A56C40-19B1-466A-AD80-25D99A0EF507}" sibTransId="{B36336E4-94EF-4EDB-9274-271EEA80A72F}"/>
    <dgm:cxn modelId="{A9C52C7A-AED8-4AD1-BF58-EF435970ECF0}" type="presOf" srcId="{D4CEE750-B108-43F1-B103-5840CF9C271C}" destId="{97AA26C0-65C5-408F-9143-F8998115DDEC}" srcOrd="0" destOrd="0" presId="urn:microsoft.com/office/officeart/2018/2/layout/IconVerticalSolidList"/>
    <dgm:cxn modelId="{F5FC6D9E-3CCC-4F4F-BAE6-B9BBB8BC0468}" type="presOf" srcId="{B9D5581B-2F16-4A4B-8ACF-61F80B0CF43A}" destId="{6663EDD4-24FF-414A-84BB-19EEAD87F530}" srcOrd="0" destOrd="0" presId="urn:microsoft.com/office/officeart/2018/2/layout/IconVerticalSolidList"/>
    <dgm:cxn modelId="{0A1ED5A2-F077-4184-8FAD-C67C1E428FC9}" srcId="{B057281E-039B-4020-9DAF-A6D7B347EC83}" destId="{B9D5581B-2F16-4A4B-8ACF-61F80B0CF43A}" srcOrd="0" destOrd="0" parTransId="{CD21780A-73B9-418B-8EF1-75308B1AA68F}" sibTransId="{E16841F2-B5E9-4CC7-B5B5-AF4B61DC3E49}"/>
    <dgm:cxn modelId="{0F17ACCB-3596-4725-80CB-D9C9F2476E89}" type="presOf" srcId="{B057281E-039B-4020-9DAF-A6D7B347EC83}" destId="{CC067254-B322-4C58-ACA6-D063B740B60B}" srcOrd="0" destOrd="0" presId="urn:microsoft.com/office/officeart/2018/2/layout/IconVerticalSolidList"/>
    <dgm:cxn modelId="{D8F8F9A6-53F4-40B2-ACD3-9B06848F17C7}" type="presParOf" srcId="{CC067254-B322-4C58-ACA6-D063B740B60B}" destId="{5AEADC33-7949-4AA5-8CE1-31BFE6C10D60}" srcOrd="0" destOrd="0" presId="urn:microsoft.com/office/officeart/2018/2/layout/IconVerticalSolidList"/>
    <dgm:cxn modelId="{8A9E381D-05C2-44E8-B6A5-50328C1A94D0}" type="presParOf" srcId="{5AEADC33-7949-4AA5-8CE1-31BFE6C10D60}" destId="{6245FE67-1C2E-4A7F-9908-E4447C4E0C26}" srcOrd="0" destOrd="0" presId="urn:microsoft.com/office/officeart/2018/2/layout/IconVerticalSolidList"/>
    <dgm:cxn modelId="{A15112E6-D2A7-4715-A023-A6EB46A751C3}" type="presParOf" srcId="{5AEADC33-7949-4AA5-8CE1-31BFE6C10D60}" destId="{46B90DA1-38F5-4F9F-8BEF-0C9D7B2837C6}" srcOrd="1" destOrd="0" presId="urn:microsoft.com/office/officeart/2018/2/layout/IconVerticalSolidList"/>
    <dgm:cxn modelId="{EFFABE27-B14C-4F3A-B07A-B3E71700ABB2}" type="presParOf" srcId="{5AEADC33-7949-4AA5-8CE1-31BFE6C10D60}" destId="{D757352D-7727-4BDA-A059-EB19AA69F24C}" srcOrd="2" destOrd="0" presId="urn:microsoft.com/office/officeart/2018/2/layout/IconVerticalSolidList"/>
    <dgm:cxn modelId="{0A86FFA7-46FD-41D9-8753-7142E7E09C1B}" type="presParOf" srcId="{5AEADC33-7949-4AA5-8CE1-31BFE6C10D60}" destId="{6663EDD4-24FF-414A-84BB-19EEAD87F530}" srcOrd="3" destOrd="0" presId="urn:microsoft.com/office/officeart/2018/2/layout/IconVerticalSolidList"/>
    <dgm:cxn modelId="{83719A47-F491-42D8-B528-313EB84A69E8}" type="presParOf" srcId="{CC067254-B322-4C58-ACA6-D063B740B60B}" destId="{14895A29-5778-47EB-9F20-04A10B4EA6B4}" srcOrd="1" destOrd="0" presId="urn:microsoft.com/office/officeart/2018/2/layout/IconVerticalSolidList"/>
    <dgm:cxn modelId="{E703E915-018E-4833-AFC4-FD6053A7C619}" type="presParOf" srcId="{CC067254-B322-4C58-ACA6-D063B740B60B}" destId="{8719F738-456D-4C3D-8D34-8B64FAAC6890}" srcOrd="2" destOrd="0" presId="urn:microsoft.com/office/officeart/2018/2/layout/IconVerticalSolidList"/>
    <dgm:cxn modelId="{D3995840-A264-44C1-97B6-53C9EFFA6420}" type="presParOf" srcId="{8719F738-456D-4C3D-8D34-8B64FAAC6890}" destId="{2979B1EE-C4F1-43A8-BAE4-7E9A640A4898}" srcOrd="0" destOrd="0" presId="urn:microsoft.com/office/officeart/2018/2/layout/IconVerticalSolidList"/>
    <dgm:cxn modelId="{396F6597-912C-4C84-BD3A-415D09110D4A}" type="presParOf" srcId="{8719F738-456D-4C3D-8D34-8B64FAAC6890}" destId="{4FE59F08-7F00-4466-BB57-D5D85E9CB0C0}" srcOrd="1" destOrd="0" presId="urn:microsoft.com/office/officeart/2018/2/layout/IconVerticalSolidList"/>
    <dgm:cxn modelId="{A5AEA6E1-2673-4EE0-93F6-782989EA94F6}" type="presParOf" srcId="{8719F738-456D-4C3D-8D34-8B64FAAC6890}" destId="{DF758542-BFA7-4518-9954-6B7FBC4E6A97}" srcOrd="2" destOrd="0" presId="urn:microsoft.com/office/officeart/2018/2/layout/IconVerticalSolidList"/>
    <dgm:cxn modelId="{F9A31CC1-D6CF-40F5-AFEC-0D432F5CB976}" type="presParOf" srcId="{8719F738-456D-4C3D-8D34-8B64FAAC6890}" destId="{97AA26C0-65C5-408F-9143-F8998115DD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442D0D-1C89-4422-A004-878B16BD84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B35719-2A5B-495E-BDD9-840B3D6B8AB7}">
      <dgm:prSet/>
      <dgm:spPr/>
      <dgm:t>
        <a:bodyPr/>
        <a:lstStyle/>
        <a:p>
          <a:r>
            <a:rPr lang="en-US"/>
            <a:t>More on openpose framework</a:t>
          </a:r>
        </a:p>
      </dgm:t>
    </dgm:pt>
    <dgm:pt modelId="{7C029421-74AD-4CA6-80B4-F1C488220EB3}" type="parTrans" cxnId="{46157737-70CF-43C6-AA8F-FA7810017A6E}">
      <dgm:prSet/>
      <dgm:spPr/>
      <dgm:t>
        <a:bodyPr/>
        <a:lstStyle/>
        <a:p>
          <a:endParaRPr lang="en-US"/>
        </a:p>
      </dgm:t>
    </dgm:pt>
    <dgm:pt modelId="{6649FDF9-5281-4860-9C85-8273F2400DC0}" type="sibTrans" cxnId="{46157737-70CF-43C6-AA8F-FA7810017A6E}">
      <dgm:prSet/>
      <dgm:spPr/>
      <dgm:t>
        <a:bodyPr/>
        <a:lstStyle/>
        <a:p>
          <a:endParaRPr lang="en-US"/>
        </a:p>
      </dgm:t>
    </dgm:pt>
    <dgm:pt modelId="{3DD6D858-6F9B-4A2D-8B24-C0E81DA62DE9}">
      <dgm:prSet/>
      <dgm:spPr/>
      <dgm:t>
        <a:bodyPr/>
        <a:lstStyle/>
        <a:p>
          <a:r>
            <a:rPr lang="en-US"/>
            <a:t>Testing our model with a bigger dataset</a:t>
          </a:r>
        </a:p>
      </dgm:t>
    </dgm:pt>
    <dgm:pt modelId="{E5758C02-CC4F-43CA-A55F-DB710BF65D8C}" type="parTrans" cxnId="{21A0F246-274D-4C43-8224-71251869D270}">
      <dgm:prSet/>
      <dgm:spPr/>
      <dgm:t>
        <a:bodyPr/>
        <a:lstStyle/>
        <a:p>
          <a:endParaRPr lang="en-US"/>
        </a:p>
      </dgm:t>
    </dgm:pt>
    <dgm:pt modelId="{AB9C1039-7791-4CA4-98F4-DAB358A7A16E}" type="sibTrans" cxnId="{21A0F246-274D-4C43-8224-71251869D270}">
      <dgm:prSet/>
      <dgm:spPr/>
      <dgm:t>
        <a:bodyPr/>
        <a:lstStyle/>
        <a:p>
          <a:endParaRPr lang="en-US"/>
        </a:p>
      </dgm:t>
    </dgm:pt>
    <dgm:pt modelId="{5FF37660-1C90-412D-A942-7D4DA0514B4C}">
      <dgm:prSet/>
      <dgm:spPr/>
      <dgm:t>
        <a:bodyPr/>
        <a:lstStyle/>
        <a:p>
          <a:r>
            <a:rPr lang="en-US"/>
            <a:t>Video segmentation by using frames</a:t>
          </a:r>
        </a:p>
      </dgm:t>
    </dgm:pt>
    <dgm:pt modelId="{96D0BE16-6968-4CD8-B094-55E329D7C761}" type="parTrans" cxnId="{59C69AA1-95A3-4149-ACC9-2BBF036D6C46}">
      <dgm:prSet/>
      <dgm:spPr/>
      <dgm:t>
        <a:bodyPr/>
        <a:lstStyle/>
        <a:p>
          <a:endParaRPr lang="en-US"/>
        </a:p>
      </dgm:t>
    </dgm:pt>
    <dgm:pt modelId="{3CFFB46C-A8B9-49B8-9E32-FA50A16D8FFD}" type="sibTrans" cxnId="{59C69AA1-95A3-4149-ACC9-2BBF036D6C46}">
      <dgm:prSet/>
      <dgm:spPr/>
      <dgm:t>
        <a:bodyPr/>
        <a:lstStyle/>
        <a:p>
          <a:endParaRPr lang="en-US"/>
        </a:p>
      </dgm:t>
    </dgm:pt>
    <dgm:pt modelId="{53B87D40-84AC-4260-9FED-2C9E6502D07B}">
      <dgm:prSet/>
      <dgm:spPr/>
      <dgm:t>
        <a:bodyPr/>
        <a:lstStyle/>
        <a:p>
          <a:r>
            <a:rPr lang="en-US"/>
            <a:t>Key point JSON interpretation</a:t>
          </a:r>
        </a:p>
      </dgm:t>
    </dgm:pt>
    <dgm:pt modelId="{865FF20E-C3B4-4521-8F33-BFD312E7E6B9}" type="parTrans" cxnId="{AC29755A-C6F3-4B70-9458-52A7C8BB4ABD}">
      <dgm:prSet/>
      <dgm:spPr/>
      <dgm:t>
        <a:bodyPr/>
        <a:lstStyle/>
        <a:p>
          <a:endParaRPr lang="en-US"/>
        </a:p>
      </dgm:t>
    </dgm:pt>
    <dgm:pt modelId="{06BE5833-D89C-436A-901F-30B578689F8C}" type="sibTrans" cxnId="{AC29755A-C6F3-4B70-9458-52A7C8BB4ABD}">
      <dgm:prSet/>
      <dgm:spPr/>
      <dgm:t>
        <a:bodyPr/>
        <a:lstStyle/>
        <a:p>
          <a:endParaRPr lang="en-US"/>
        </a:p>
      </dgm:t>
    </dgm:pt>
    <dgm:pt modelId="{CB4CD60F-235B-384A-B4AC-DF37F7ADF2AB}" type="pres">
      <dgm:prSet presAssocID="{52442D0D-1C89-4422-A004-878B16BD8431}" presName="linear" presStyleCnt="0">
        <dgm:presLayoutVars>
          <dgm:animLvl val="lvl"/>
          <dgm:resizeHandles val="exact"/>
        </dgm:presLayoutVars>
      </dgm:prSet>
      <dgm:spPr/>
    </dgm:pt>
    <dgm:pt modelId="{09616F8A-EF1F-FE45-9D8F-5B05E90C3857}" type="pres">
      <dgm:prSet presAssocID="{2AB35719-2A5B-495E-BDD9-840B3D6B8AB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9E993A-3969-2B49-A306-58198F9C6E52}" type="pres">
      <dgm:prSet presAssocID="{6649FDF9-5281-4860-9C85-8273F2400DC0}" presName="spacer" presStyleCnt="0"/>
      <dgm:spPr/>
    </dgm:pt>
    <dgm:pt modelId="{09CD6335-BA43-1449-80E8-AAB2B5887A8D}" type="pres">
      <dgm:prSet presAssocID="{3DD6D858-6F9B-4A2D-8B24-C0E81DA62D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A04F4D-ADB8-2A49-8698-E343C2848798}" type="pres">
      <dgm:prSet presAssocID="{AB9C1039-7791-4CA4-98F4-DAB358A7A16E}" presName="spacer" presStyleCnt="0"/>
      <dgm:spPr/>
    </dgm:pt>
    <dgm:pt modelId="{CB7BD13C-03ED-9C47-A5EF-FE7D8E782AC7}" type="pres">
      <dgm:prSet presAssocID="{5FF37660-1C90-412D-A942-7D4DA0514B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917EB5E-D6A1-8846-AD6F-EB5BE926D41C}" type="pres">
      <dgm:prSet presAssocID="{3CFFB46C-A8B9-49B8-9E32-FA50A16D8FFD}" presName="spacer" presStyleCnt="0"/>
      <dgm:spPr/>
    </dgm:pt>
    <dgm:pt modelId="{5E925F18-1E4E-4548-9D8B-B244C80DC5DD}" type="pres">
      <dgm:prSet presAssocID="{53B87D40-84AC-4260-9FED-2C9E6502D07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6157737-70CF-43C6-AA8F-FA7810017A6E}" srcId="{52442D0D-1C89-4422-A004-878B16BD8431}" destId="{2AB35719-2A5B-495E-BDD9-840B3D6B8AB7}" srcOrd="0" destOrd="0" parTransId="{7C029421-74AD-4CA6-80B4-F1C488220EB3}" sibTransId="{6649FDF9-5281-4860-9C85-8273F2400DC0}"/>
    <dgm:cxn modelId="{21A0F246-274D-4C43-8224-71251869D270}" srcId="{52442D0D-1C89-4422-A004-878B16BD8431}" destId="{3DD6D858-6F9B-4A2D-8B24-C0E81DA62DE9}" srcOrd="1" destOrd="0" parTransId="{E5758C02-CC4F-43CA-A55F-DB710BF65D8C}" sibTransId="{AB9C1039-7791-4CA4-98F4-DAB358A7A16E}"/>
    <dgm:cxn modelId="{AC29755A-C6F3-4B70-9458-52A7C8BB4ABD}" srcId="{52442D0D-1C89-4422-A004-878B16BD8431}" destId="{53B87D40-84AC-4260-9FED-2C9E6502D07B}" srcOrd="3" destOrd="0" parTransId="{865FF20E-C3B4-4521-8F33-BFD312E7E6B9}" sibTransId="{06BE5833-D89C-436A-901F-30B578689F8C}"/>
    <dgm:cxn modelId="{E53DE771-5BCB-5243-9F9D-D5A28D578E45}" type="presOf" srcId="{2AB35719-2A5B-495E-BDD9-840B3D6B8AB7}" destId="{09616F8A-EF1F-FE45-9D8F-5B05E90C3857}" srcOrd="0" destOrd="0" presId="urn:microsoft.com/office/officeart/2005/8/layout/vList2"/>
    <dgm:cxn modelId="{E953F072-6120-EE4F-A4FF-932BF115B817}" type="presOf" srcId="{53B87D40-84AC-4260-9FED-2C9E6502D07B}" destId="{5E925F18-1E4E-4548-9D8B-B244C80DC5DD}" srcOrd="0" destOrd="0" presId="urn:microsoft.com/office/officeart/2005/8/layout/vList2"/>
    <dgm:cxn modelId="{59C69AA1-95A3-4149-ACC9-2BBF036D6C46}" srcId="{52442D0D-1C89-4422-A004-878B16BD8431}" destId="{5FF37660-1C90-412D-A942-7D4DA0514B4C}" srcOrd="2" destOrd="0" parTransId="{96D0BE16-6968-4CD8-B094-55E329D7C761}" sibTransId="{3CFFB46C-A8B9-49B8-9E32-FA50A16D8FFD}"/>
    <dgm:cxn modelId="{05CF5CBA-C288-E640-8CE5-AE06927946DD}" type="presOf" srcId="{52442D0D-1C89-4422-A004-878B16BD8431}" destId="{CB4CD60F-235B-384A-B4AC-DF37F7ADF2AB}" srcOrd="0" destOrd="0" presId="urn:microsoft.com/office/officeart/2005/8/layout/vList2"/>
    <dgm:cxn modelId="{3E42EEEA-E2D0-0A49-83C5-265F008DA66B}" type="presOf" srcId="{3DD6D858-6F9B-4A2D-8B24-C0E81DA62DE9}" destId="{09CD6335-BA43-1449-80E8-AAB2B5887A8D}" srcOrd="0" destOrd="0" presId="urn:microsoft.com/office/officeart/2005/8/layout/vList2"/>
    <dgm:cxn modelId="{E30B4FF5-B6F1-B549-8EDE-D7399E67B749}" type="presOf" srcId="{5FF37660-1C90-412D-A942-7D4DA0514B4C}" destId="{CB7BD13C-03ED-9C47-A5EF-FE7D8E782AC7}" srcOrd="0" destOrd="0" presId="urn:microsoft.com/office/officeart/2005/8/layout/vList2"/>
    <dgm:cxn modelId="{3556EA74-CDE7-384E-A44A-D193D9F44FA6}" type="presParOf" srcId="{CB4CD60F-235B-384A-B4AC-DF37F7ADF2AB}" destId="{09616F8A-EF1F-FE45-9D8F-5B05E90C3857}" srcOrd="0" destOrd="0" presId="urn:microsoft.com/office/officeart/2005/8/layout/vList2"/>
    <dgm:cxn modelId="{C3FE229C-05E7-5440-9BCC-2FB0777DCF77}" type="presParOf" srcId="{CB4CD60F-235B-384A-B4AC-DF37F7ADF2AB}" destId="{2C9E993A-3969-2B49-A306-58198F9C6E52}" srcOrd="1" destOrd="0" presId="urn:microsoft.com/office/officeart/2005/8/layout/vList2"/>
    <dgm:cxn modelId="{5FBB1DC2-645B-1747-980F-222AEC62856D}" type="presParOf" srcId="{CB4CD60F-235B-384A-B4AC-DF37F7ADF2AB}" destId="{09CD6335-BA43-1449-80E8-AAB2B5887A8D}" srcOrd="2" destOrd="0" presId="urn:microsoft.com/office/officeart/2005/8/layout/vList2"/>
    <dgm:cxn modelId="{F01E31E6-8F8A-7446-9536-F6D2593368F5}" type="presParOf" srcId="{CB4CD60F-235B-384A-B4AC-DF37F7ADF2AB}" destId="{8EA04F4D-ADB8-2A49-8698-E343C2848798}" srcOrd="3" destOrd="0" presId="urn:microsoft.com/office/officeart/2005/8/layout/vList2"/>
    <dgm:cxn modelId="{DAF74797-CA0E-4E47-BBC0-0BB6C65E966E}" type="presParOf" srcId="{CB4CD60F-235B-384A-B4AC-DF37F7ADF2AB}" destId="{CB7BD13C-03ED-9C47-A5EF-FE7D8E782AC7}" srcOrd="4" destOrd="0" presId="urn:microsoft.com/office/officeart/2005/8/layout/vList2"/>
    <dgm:cxn modelId="{FB8317D6-6D0A-5542-B74A-8ACABCB2CC5B}" type="presParOf" srcId="{CB4CD60F-235B-384A-B4AC-DF37F7ADF2AB}" destId="{9917EB5E-D6A1-8846-AD6F-EB5BE926D41C}" srcOrd="5" destOrd="0" presId="urn:microsoft.com/office/officeart/2005/8/layout/vList2"/>
    <dgm:cxn modelId="{44190C6F-A32E-BB4A-A99D-EA54C91A9140}" type="presParOf" srcId="{CB4CD60F-235B-384A-B4AC-DF37F7ADF2AB}" destId="{5E925F18-1E4E-4548-9D8B-B244C80DC5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607079-0310-4840-A23D-E539B0170A83}" type="doc">
      <dgm:prSet loTypeId="urn:microsoft.com/office/officeart/2005/8/layout/process4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163E6-28EB-44A2-B650-ED70563155F4}">
      <dgm:prSet/>
      <dgm:spPr/>
      <dgm:t>
        <a:bodyPr/>
        <a:lstStyle/>
        <a:p>
          <a:r>
            <a:rPr lang="en-US"/>
            <a:t>We worked on the full version of sign language video, 27:33 mins. </a:t>
          </a:r>
        </a:p>
      </dgm:t>
    </dgm:pt>
    <dgm:pt modelId="{93DC2568-D7BB-46DC-B7E4-1EB420A57BAC}" type="parTrans" cxnId="{45C4E999-1E72-4070-9956-B035B32C95C3}">
      <dgm:prSet/>
      <dgm:spPr/>
      <dgm:t>
        <a:bodyPr/>
        <a:lstStyle/>
        <a:p>
          <a:endParaRPr lang="en-US"/>
        </a:p>
      </dgm:t>
    </dgm:pt>
    <dgm:pt modelId="{F9ED39A2-514C-416E-80D7-8A4CEBE0EEE6}" type="sibTrans" cxnId="{45C4E999-1E72-4070-9956-B035B32C95C3}">
      <dgm:prSet/>
      <dgm:spPr/>
      <dgm:t>
        <a:bodyPr/>
        <a:lstStyle/>
        <a:p>
          <a:endParaRPr lang="en-US"/>
        </a:p>
      </dgm:t>
    </dgm:pt>
    <dgm:pt modelId="{7C97ED32-9719-43BE-98B4-1D0360AAF5E9}">
      <dgm:prSet/>
      <dgm:spPr/>
      <dgm:t>
        <a:bodyPr/>
        <a:lstStyle/>
        <a:p>
          <a:r>
            <a:rPr lang="en-US" dirty="0"/>
            <a:t>We generated all of the frames by a script we created last week.</a:t>
          </a:r>
        </a:p>
      </dgm:t>
    </dgm:pt>
    <dgm:pt modelId="{19E9B86F-5996-4443-8079-1E649F665C6F}" type="parTrans" cxnId="{BF87B263-0E12-4E41-AF27-C97A01130C33}">
      <dgm:prSet/>
      <dgm:spPr/>
      <dgm:t>
        <a:bodyPr/>
        <a:lstStyle/>
        <a:p>
          <a:endParaRPr lang="en-US"/>
        </a:p>
      </dgm:t>
    </dgm:pt>
    <dgm:pt modelId="{6F9CB2D2-6F7D-426B-8983-200807F82015}" type="sibTrans" cxnId="{BF87B263-0E12-4E41-AF27-C97A01130C33}">
      <dgm:prSet/>
      <dgm:spPr/>
      <dgm:t>
        <a:bodyPr/>
        <a:lstStyle/>
        <a:p>
          <a:endParaRPr lang="en-US"/>
        </a:p>
      </dgm:t>
    </dgm:pt>
    <dgm:pt modelId="{AD946B75-A528-45A0-805D-151759D9CF8B}">
      <dgm:prSet/>
      <dgm:spPr/>
      <dgm:t>
        <a:bodyPr/>
        <a:lstStyle/>
        <a:p>
          <a:r>
            <a:rPr lang="en-US"/>
            <a:t>Total of </a:t>
          </a:r>
          <a:r>
            <a:rPr lang="en-US" b="1"/>
            <a:t>40849</a:t>
          </a:r>
          <a:r>
            <a:rPr lang="en-US"/>
            <a:t> frames!</a:t>
          </a:r>
        </a:p>
      </dgm:t>
    </dgm:pt>
    <dgm:pt modelId="{7A8D1758-8A02-4E7F-9683-C7B652F2DC9F}" type="parTrans" cxnId="{E41D6560-014E-4F21-AD20-2E56E47FD30B}">
      <dgm:prSet/>
      <dgm:spPr/>
      <dgm:t>
        <a:bodyPr/>
        <a:lstStyle/>
        <a:p>
          <a:endParaRPr lang="en-US"/>
        </a:p>
      </dgm:t>
    </dgm:pt>
    <dgm:pt modelId="{00DA8EED-AC65-4F14-93EE-796894CD892D}" type="sibTrans" cxnId="{E41D6560-014E-4F21-AD20-2E56E47FD30B}">
      <dgm:prSet/>
      <dgm:spPr/>
      <dgm:t>
        <a:bodyPr/>
        <a:lstStyle/>
        <a:p>
          <a:endParaRPr lang="en-US"/>
        </a:p>
      </dgm:t>
    </dgm:pt>
    <dgm:pt modelId="{6F434700-FB3F-9348-BCAC-196F7CC183ED}" type="pres">
      <dgm:prSet presAssocID="{45607079-0310-4840-A23D-E539B0170A83}" presName="Name0" presStyleCnt="0">
        <dgm:presLayoutVars>
          <dgm:dir/>
          <dgm:animLvl val="lvl"/>
          <dgm:resizeHandles val="exact"/>
        </dgm:presLayoutVars>
      </dgm:prSet>
      <dgm:spPr/>
    </dgm:pt>
    <dgm:pt modelId="{07328266-FBFF-B24A-8DCE-D372FE454633}" type="pres">
      <dgm:prSet presAssocID="{7C97ED32-9719-43BE-98B4-1D0360AAF5E9}" presName="boxAndChildren" presStyleCnt="0"/>
      <dgm:spPr/>
    </dgm:pt>
    <dgm:pt modelId="{B84BE870-9FD4-DE4B-B8CE-84362D19748D}" type="pres">
      <dgm:prSet presAssocID="{7C97ED32-9719-43BE-98B4-1D0360AAF5E9}" presName="parentTextBox" presStyleLbl="node1" presStyleIdx="0" presStyleCnt="2"/>
      <dgm:spPr/>
    </dgm:pt>
    <dgm:pt modelId="{68153746-B580-F54E-8E98-307AEA0FEBD2}" type="pres">
      <dgm:prSet presAssocID="{7C97ED32-9719-43BE-98B4-1D0360AAF5E9}" presName="entireBox" presStyleLbl="node1" presStyleIdx="0" presStyleCnt="2"/>
      <dgm:spPr/>
    </dgm:pt>
    <dgm:pt modelId="{9A960298-A735-CA43-9B4A-EB914B7338F5}" type="pres">
      <dgm:prSet presAssocID="{7C97ED32-9719-43BE-98B4-1D0360AAF5E9}" presName="descendantBox" presStyleCnt="0"/>
      <dgm:spPr/>
    </dgm:pt>
    <dgm:pt modelId="{289A497F-697C-6845-81FF-DF01AC8519A0}" type="pres">
      <dgm:prSet presAssocID="{AD946B75-A528-45A0-805D-151759D9CF8B}" presName="childTextBox" presStyleLbl="fgAccFollowNode1" presStyleIdx="0" presStyleCnt="1">
        <dgm:presLayoutVars>
          <dgm:bulletEnabled val="1"/>
        </dgm:presLayoutVars>
      </dgm:prSet>
      <dgm:spPr/>
    </dgm:pt>
    <dgm:pt modelId="{8C10E6B5-7A3F-9C41-82FA-A42D2ECF5CD6}" type="pres">
      <dgm:prSet presAssocID="{F9ED39A2-514C-416E-80D7-8A4CEBE0EEE6}" presName="sp" presStyleCnt="0"/>
      <dgm:spPr/>
    </dgm:pt>
    <dgm:pt modelId="{EFEF211D-24EE-3348-974A-3E3BD14832C7}" type="pres">
      <dgm:prSet presAssocID="{43B163E6-28EB-44A2-B650-ED70563155F4}" presName="arrowAndChildren" presStyleCnt="0"/>
      <dgm:spPr/>
    </dgm:pt>
    <dgm:pt modelId="{D5C28019-1BA2-304C-B833-8E15AEA018E4}" type="pres">
      <dgm:prSet presAssocID="{43B163E6-28EB-44A2-B650-ED70563155F4}" presName="parentTextArrow" presStyleLbl="node1" presStyleIdx="1" presStyleCnt="2"/>
      <dgm:spPr/>
    </dgm:pt>
  </dgm:ptLst>
  <dgm:cxnLst>
    <dgm:cxn modelId="{C1CB9F1D-515A-714F-BAA6-28D6AE11E4B3}" type="presOf" srcId="{7C97ED32-9719-43BE-98B4-1D0360AAF5E9}" destId="{B84BE870-9FD4-DE4B-B8CE-84362D19748D}" srcOrd="0" destOrd="0" presId="urn:microsoft.com/office/officeart/2005/8/layout/process4"/>
    <dgm:cxn modelId="{9BDD964A-6C58-6A4E-B08D-998375B016B8}" type="presOf" srcId="{AD946B75-A528-45A0-805D-151759D9CF8B}" destId="{289A497F-697C-6845-81FF-DF01AC8519A0}" srcOrd="0" destOrd="0" presId="urn:microsoft.com/office/officeart/2005/8/layout/process4"/>
    <dgm:cxn modelId="{E41D6560-014E-4F21-AD20-2E56E47FD30B}" srcId="{7C97ED32-9719-43BE-98B4-1D0360AAF5E9}" destId="{AD946B75-A528-45A0-805D-151759D9CF8B}" srcOrd="0" destOrd="0" parTransId="{7A8D1758-8A02-4E7F-9683-C7B652F2DC9F}" sibTransId="{00DA8EED-AC65-4F14-93EE-796894CD892D}"/>
    <dgm:cxn modelId="{BF87B263-0E12-4E41-AF27-C97A01130C33}" srcId="{45607079-0310-4840-A23D-E539B0170A83}" destId="{7C97ED32-9719-43BE-98B4-1D0360AAF5E9}" srcOrd="1" destOrd="0" parTransId="{19E9B86F-5996-4443-8079-1E649F665C6F}" sibTransId="{6F9CB2D2-6F7D-426B-8983-200807F82015}"/>
    <dgm:cxn modelId="{F4954371-9368-054B-A9D2-F3D90D24C48F}" type="presOf" srcId="{7C97ED32-9719-43BE-98B4-1D0360AAF5E9}" destId="{68153746-B580-F54E-8E98-307AEA0FEBD2}" srcOrd="1" destOrd="0" presId="urn:microsoft.com/office/officeart/2005/8/layout/process4"/>
    <dgm:cxn modelId="{45C4E999-1E72-4070-9956-B035B32C95C3}" srcId="{45607079-0310-4840-A23D-E539B0170A83}" destId="{43B163E6-28EB-44A2-B650-ED70563155F4}" srcOrd="0" destOrd="0" parTransId="{93DC2568-D7BB-46DC-B7E4-1EB420A57BAC}" sibTransId="{F9ED39A2-514C-416E-80D7-8A4CEBE0EEE6}"/>
    <dgm:cxn modelId="{E940B29E-C124-664C-B84A-887130D48590}" type="presOf" srcId="{43B163E6-28EB-44A2-B650-ED70563155F4}" destId="{D5C28019-1BA2-304C-B833-8E15AEA018E4}" srcOrd="0" destOrd="0" presId="urn:microsoft.com/office/officeart/2005/8/layout/process4"/>
    <dgm:cxn modelId="{9A2A5EB5-8497-3D4F-BC75-B3F4930365D5}" type="presOf" srcId="{45607079-0310-4840-A23D-E539B0170A83}" destId="{6F434700-FB3F-9348-BCAC-196F7CC183ED}" srcOrd="0" destOrd="0" presId="urn:microsoft.com/office/officeart/2005/8/layout/process4"/>
    <dgm:cxn modelId="{9953572B-BFEE-6D47-B21A-6B4A1EA89831}" type="presParOf" srcId="{6F434700-FB3F-9348-BCAC-196F7CC183ED}" destId="{07328266-FBFF-B24A-8DCE-D372FE454633}" srcOrd="0" destOrd="0" presId="urn:microsoft.com/office/officeart/2005/8/layout/process4"/>
    <dgm:cxn modelId="{50CEAA8E-1AFE-DC43-BA2F-F0655EBBD720}" type="presParOf" srcId="{07328266-FBFF-B24A-8DCE-D372FE454633}" destId="{B84BE870-9FD4-DE4B-B8CE-84362D19748D}" srcOrd="0" destOrd="0" presId="urn:microsoft.com/office/officeart/2005/8/layout/process4"/>
    <dgm:cxn modelId="{1D26904C-C75E-A141-B148-3C5154F1BA66}" type="presParOf" srcId="{07328266-FBFF-B24A-8DCE-D372FE454633}" destId="{68153746-B580-F54E-8E98-307AEA0FEBD2}" srcOrd="1" destOrd="0" presId="urn:microsoft.com/office/officeart/2005/8/layout/process4"/>
    <dgm:cxn modelId="{E06D94CE-F0DD-0D4D-96DB-786EC18DABC9}" type="presParOf" srcId="{07328266-FBFF-B24A-8DCE-D372FE454633}" destId="{9A960298-A735-CA43-9B4A-EB914B7338F5}" srcOrd="2" destOrd="0" presId="urn:microsoft.com/office/officeart/2005/8/layout/process4"/>
    <dgm:cxn modelId="{F657A69F-F047-B34F-8D30-01B7691EEBF6}" type="presParOf" srcId="{9A960298-A735-CA43-9B4A-EB914B7338F5}" destId="{289A497F-697C-6845-81FF-DF01AC8519A0}" srcOrd="0" destOrd="0" presId="urn:microsoft.com/office/officeart/2005/8/layout/process4"/>
    <dgm:cxn modelId="{18A9BC2C-A6B3-424D-93F6-8DD262EF96BB}" type="presParOf" srcId="{6F434700-FB3F-9348-BCAC-196F7CC183ED}" destId="{8C10E6B5-7A3F-9C41-82FA-A42D2ECF5CD6}" srcOrd="1" destOrd="0" presId="urn:microsoft.com/office/officeart/2005/8/layout/process4"/>
    <dgm:cxn modelId="{B6EC4594-30EE-324D-B015-9FD3BA978B74}" type="presParOf" srcId="{6F434700-FB3F-9348-BCAC-196F7CC183ED}" destId="{EFEF211D-24EE-3348-974A-3E3BD14832C7}" srcOrd="2" destOrd="0" presId="urn:microsoft.com/office/officeart/2005/8/layout/process4"/>
    <dgm:cxn modelId="{9BB0E374-DC99-734F-9419-05B7114633AE}" type="presParOf" srcId="{EFEF211D-24EE-3348-974A-3E3BD14832C7}" destId="{D5C28019-1BA2-304C-B833-8E15AEA018E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0F06AF-75A8-44E3-990B-0F2E26BC06EC}" type="doc">
      <dgm:prSet loTypeId="urn:microsoft.com/office/officeart/2018/2/layout/IconVerticalSolidList" loCatId="icon" qsTypeId="urn:microsoft.com/office/officeart/2005/8/quickstyle/simple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E0A9C8-56C7-4C0A-9EA7-9CB8B1D0CA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this task, we used the result of our previous test.</a:t>
          </a:r>
        </a:p>
      </dgm:t>
    </dgm:pt>
    <dgm:pt modelId="{B800C87B-2CC0-4283-9EC8-90FD3F2E78CC}" type="parTrans" cxnId="{9F47D604-6697-4FA6-8653-8FE5100079F9}">
      <dgm:prSet/>
      <dgm:spPr/>
      <dgm:t>
        <a:bodyPr/>
        <a:lstStyle/>
        <a:p>
          <a:endParaRPr lang="en-US"/>
        </a:p>
      </dgm:t>
    </dgm:pt>
    <dgm:pt modelId="{C8271C78-102B-4D32-9C8B-E9A61AE29F94}" type="sibTrans" cxnId="{9F47D604-6697-4FA6-8653-8FE5100079F9}">
      <dgm:prSet/>
      <dgm:spPr/>
      <dgm:t>
        <a:bodyPr/>
        <a:lstStyle/>
        <a:p>
          <a:endParaRPr lang="en-US"/>
        </a:p>
      </dgm:t>
    </dgm:pt>
    <dgm:pt modelId="{A0F6CF01-8E0C-4DCE-875C-50303BBE4B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took note of all up-frames and then determined the cut points. </a:t>
          </a:r>
        </a:p>
      </dgm:t>
    </dgm:pt>
    <dgm:pt modelId="{269D0EB4-C42B-4599-AAD4-B24FD88FBDF9}" type="parTrans" cxnId="{1D50FF57-E277-4F76-A9DB-D747FE283201}">
      <dgm:prSet/>
      <dgm:spPr/>
      <dgm:t>
        <a:bodyPr/>
        <a:lstStyle/>
        <a:p>
          <a:endParaRPr lang="en-US"/>
        </a:p>
      </dgm:t>
    </dgm:pt>
    <dgm:pt modelId="{02F8AE3A-3AEE-4104-907C-8949C0FB5653}" type="sibTrans" cxnId="{1D50FF57-E277-4F76-A9DB-D747FE283201}">
      <dgm:prSet/>
      <dgm:spPr/>
      <dgm:t>
        <a:bodyPr/>
        <a:lstStyle/>
        <a:p>
          <a:endParaRPr lang="en-US"/>
        </a:p>
      </dgm:t>
    </dgm:pt>
    <dgm:pt modelId="{FBFB4C89-9613-434D-BB3A-E092AC12D9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Finally, we composed segmented videos by using those frames.</a:t>
          </a:r>
        </a:p>
      </dgm:t>
    </dgm:pt>
    <dgm:pt modelId="{6B9786E2-3058-4CFC-9974-29249FE162CF}" type="parTrans" cxnId="{258632F5-4762-453A-B009-793F02FEA425}">
      <dgm:prSet/>
      <dgm:spPr/>
      <dgm:t>
        <a:bodyPr/>
        <a:lstStyle/>
        <a:p>
          <a:endParaRPr lang="en-US"/>
        </a:p>
      </dgm:t>
    </dgm:pt>
    <dgm:pt modelId="{664D082E-1B77-4C2A-83D9-DC433EA69546}" type="sibTrans" cxnId="{258632F5-4762-453A-B009-793F02FEA425}">
      <dgm:prSet/>
      <dgm:spPr/>
      <dgm:t>
        <a:bodyPr/>
        <a:lstStyle/>
        <a:p>
          <a:endParaRPr lang="en-US"/>
        </a:p>
      </dgm:t>
    </dgm:pt>
    <dgm:pt modelId="{A60A99CB-B704-44E9-A8DA-F67E8B5DC8F5}" type="pres">
      <dgm:prSet presAssocID="{360F06AF-75A8-44E3-990B-0F2E26BC06EC}" presName="root" presStyleCnt="0">
        <dgm:presLayoutVars>
          <dgm:dir/>
          <dgm:resizeHandles val="exact"/>
        </dgm:presLayoutVars>
      </dgm:prSet>
      <dgm:spPr/>
    </dgm:pt>
    <dgm:pt modelId="{8289B293-849A-4D28-8FE7-CEA873069266}" type="pres">
      <dgm:prSet presAssocID="{76E0A9C8-56C7-4C0A-9EA7-9CB8B1D0CA87}" presName="compNode" presStyleCnt="0"/>
      <dgm:spPr/>
    </dgm:pt>
    <dgm:pt modelId="{42F036FF-0A2F-4541-A873-7A918F039783}" type="pres">
      <dgm:prSet presAssocID="{76E0A9C8-56C7-4C0A-9EA7-9CB8B1D0CA87}" presName="bgRect" presStyleLbl="bgShp" presStyleIdx="0" presStyleCnt="3"/>
      <dgm:spPr/>
    </dgm:pt>
    <dgm:pt modelId="{C5F2F706-C33B-4B4E-A602-ABCDD21DADD7}" type="pres">
      <dgm:prSet presAssocID="{76E0A9C8-56C7-4C0A-9EA7-9CB8B1D0CA87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A9DF772-C51D-4BC2-AE26-5C16ADE11745}" type="pres">
      <dgm:prSet presAssocID="{76E0A9C8-56C7-4C0A-9EA7-9CB8B1D0CA87}" presName="spaceRect" presStyleCnt="0"/>
      <dgm:spPr/>
    </dgm:pt>
    <dgm:pt modelId="{75501822-272B-4259-B3BF-1B50033AC2B6}" type="pres">
      <dgm:prSet presAssocID="{76E0A9C8-56C7-4C0A-9EA7-9CB8B1D0CA87}" presName="parTx" presStyleLbl="revTx" presStyleIdx="0" presStyleCnt="3">
        <dgm:presLayoutVars>
          <dgm:chMax val="0"/>
          <dgm:chPref val="0"/>
        </dgm:presLayoutVars>
      </dgm:prSet>
      <dgm:spPr/>
    </dgm:pt>
    <dgm:pt modelId="{57E6052F-F044-458F-B29E-86786C0A6ED2}" type="pres">
      <dgm:prSet presAssocID="{C8271C78-102B-4D32-9C8B-E9A61AE29F94}" presName="sibTrans" presStyleCnt="0"/>
      <dgm:spPr/>
    </dgm:pt>
    <dgm:pt modelId="{DAED525C-64DB-473C-AF9F-431C3A0BA1AB}" type="pres">
      <dgm:prSet presAssocID="{A0F6CF01-8E0C-4DCE-875C-50303BBE4B07}" presName="compNode" presStyleCnt="0"/>
      <dgm:spPr/>
    </dgm:pt>
    <dgm:pt modelId="{FC8ACDB9-33BC-4514-9FFB-EC486ABC272E}" type="pres">
      <dgm:prSet presAssocID="{A0F6CF01-8E0C-4DCE-875C-50303BBE4B07}" presName="bgRect" presStyleLbl="bgShp" presStyleIdx="1" presStyleCnt="3"/>
      <dgm:spPr/>
    </dgm:pt>
    <dgm:pt modelId="{26837052-6CC0-421F-B119-A561C90A171D}" type="pres">
      <dgm:prSet presAssocID="{A0F6CF01-8E0C-4DCE-875C-50303BBE4B07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: U-turn with tail"/>
        </a:ext>
      </dgm:extLst>
    </dgm:pt>
    <dgm:pt modelId="{5FD31587-4503-4DC2-AA3A-88F2D32F570E}" type="pres">
      <dgm:prSet presAssocID="{A0F6CF01-8E0C-4DCE-875C-50303BBE4B07}" presName="spaceRect" presStyleCnt="0"/>
      <dgm:spPr/>
    </dgm:pt>
    <dgm:pt modelId="{2AC91C11-61D7-4BF7-98FC-5EB0C4F1BDF0}" type="pres">
      <dgm:prSet presAssocID="{A0F6CF01-8E0C-4DCE-875C-50303BBE4B07}" presName="parTx" presStyleLbl="revTx" presStyleIdx="1" presStyleCnt="3">
        <dgm:presLayoutVars>
          <dgm:chMax val="0"/>
          <dgm:chPref val="0"/>
        </dgm:presLayoutVars>
      </dgm:prSet>
      <dgm:spPr/>
    </dgm:pt>
    <dgm:pt modelId="{FA28CD99-FC54-3340-8E39-EC5DCF984683}" type="pres">
      <dgm:prSet presAssocID="{02F8AE3A-3AEE-4104-907C-8949C0FB5653}" presName="sibTrans" presStyleCnt="0"/>
      <dgm:spPr/>
    </dgm:pt>
    <dgm:pt modelId="{EB5FDE7B-8582-4A38-B117-B798AE59439A}" type="pres">
      <dgm:prSet presAssocID="{FBFB4C89-9613-434D-BB3A-E092AC12D95E}" presName="compNode" presStyleCnt="0"/>
      <dgm:spPr/>
    </dgm:pt>
    <dgm:pt modelId="{B06412E1-E249-492B-B263-0045697D573B}" type="pres">
      <dgm:prSet presAssocID="{FBFB4C89-9613-434D-BB3A-E092AC12D95E}" presName="bgRect" presStyleLbl="bgShp" presStyleIdx="2" presStyleCnt="3"/>
      <dgm:spPr/>
    </dgm:pt>
    <dgm:pt modelId="{1B9111D8-0AFF-46D1-8B2D-5879D6F94E4A}" type="pres">
      <dgm:prSet presAssocID="{FBFB4C89-9613-434D-BB3A-E092AC12D9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8CD6702-FAC8-4DE1-B29D-52A2B2FB2E7E}" type="pres">
      <dgm:prSet presAssocID="{FBFB4C89-9613-434D-BB3A-E092AC12D95E}" presName="spaceRect" presStyleCnt="0"/>
      <dgm:spPr/>
    </dgm:pt>
    <dgm:pt modelId="{0E3A1559-36BB-420D-9269-3D60D7F87DA9}" type="pres">
      <dgm:prSet presAssocID="{FBFB4C89-9613-434D-BB3A-E092AC12D95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47D604-6697-4FA6-8653-8FE5100079F9}" srcId="{360F06AF-75A8-44E3-990B-0F2E26BC06EC}" destId="{76E0A9C8-56C7-4C0A-9EA7-9CB8B1D0CA87}" srcOrd="0" destOrd="0" parTransId="{B800C87B-2CC0-4283-9EC8-90FD3F2E78CC}" sibTransId="{C8271C78-102B-4D32-9C8B-E9A61AE29F94}"/>
    <dgm:cxn modelId="{1D50FF57-E277-4F76-A9DB-D747FE283201}" srcId="{360F06AF-75A8-44E3-990B-0F2E26BC06EC}" destId="{A0F6CF01-8E0C-4DCE-875C-50303BBE4B07}" srcOrd="1" destOrd="0" parTransId="{269D0EB4-C42B-4599-AAD4-B24FD88FBDF9}" sibTransId="{02F8AE3A-3AEE-4104-907C-8949C0FB5653}"/>
    <dgm:cxn modelId="{1C173D74-738E-D54F-9907-F2D303757F83}" type="presOf" srcId="{FBFB4C89-9613-434D-BB3A-E092AC12D95E}" destId="{0E3A1559-36BB-420D-9269-3D60D7F87DA9}" srcOrd="0" destOrd="0" presId="urn:microsoft.com/office/officeart/2018/2/layout/IconVerticalSolidList"/>
    <dgm:cxn modelId="{1382E97E-D1E5-4A22-A41D-5D2744E927FE}" type="presOf" srcId="{360F06AF-75A8-44E3-990B-0F2E26BC06EC}" destId="{A60A99CB-B704-44E9-A8DA-F67E8B5DC8F5}" srcOrd="0" destOrd="0" presId="urn:microsoft.com/office/officeart/2018/2/layout/IconVerticalSolidList"/>
    <dgm:cxn modelId="{0D67938B-CD02-BD47-92D0-66A41AD672F8}" type="presOf" srcId="{76E0A9C8-56C7-4C0A-9EA7-9CB8B1D0CA87}" destId="{75501822-272B-4259-B3BF-1B50033AC2B6}" srcOrd="0" destOrd="0" presId="urn:microsoft.com/office/officeart/2018/2/layout/IconVerticalSolidList"/>
    <dgm:cxn modelId="{45F6CF9B-F96D-EF41-A448-8C82564DAC77}" type="presOf" srcId="{A0F6CF01-8E0C-4DCE-875C-50303BBE4B07}" destId="{2AC91C11-61D7-4BF7-98FC-5EB0C4F1BDF0}" srcOrd="0" destOrd="0" presId="urn:microsoft.com/office/officeart/2018/2/layout/IconVerticalSolidList"/>
    <dgm:cxn modelId="{258632F5-4762-453A-B009-793F02FEA425}" srcId="{360F06AF-75A8-44E3-990B-0F2E26BC06EC}" destId="{FBFB4C89-9613-434D-BB3A-E092AC12D95E}" srcOrd="2" destOrd="0" parTransId="{6B9786E2-3058-4CFC-9974-29249FE162CF}" sibTransId="{664D082E-1B77-4C2A-83D9-DC433EA69546}"/>
    <dgm:cxn modelId="{79D07BFC-114F-514B-89A9-F639E7E5FBEB}" type="presParOf" srcId="{A60A99CB-B704-44E9-A8DA-F67E8B5DC8F5}" destId="{8289B293-849A-4D28-8FE7-CEA873069266}" srcOrd="0" destOrd="0" presId="urn:microsoft.com/office/officeart/2018/2/layout/IconVerticalSolidList"/>
    <dgm:cxn modelId="{021A02D6-B47A-A84E-88A4-7F1FB2311A9C}" type="presParOf" srcId="{8289B293-849A-4D28-8FE7-CEA873069266}" destId="{42F036FF-0A2F-4541-A873-7A918F039783}" srcOrd="0" destOrd="0" presId="urn:microsoft.com/office/officeart/2018/2/layout/IconVerticalSolidList"/>
    <dgm:cxn modelId="{D72ADF5F-6F1D-0A43-9FA6-EE59B73AAB2C}" type="presParOf" srcId="{8289B293-849A-4D28-8FE7-CEA873069266}" destId="{C5F2F706-C33B-4B4E-A602-ABCDD21DADD7}" srcOrd="1" destOrd="0" presId="urn:microsoft.com/office/officeart/2018/2/layout/IconVerticalSolidList"/>
    <dgm:cxn modelId="{51F570E7-51C6-D949-B9C1-71951E739B7F}" type="presParOf" srcId="{8289B293-849A-4D28-8FE7-CEA873069266}" destId="{DA9DF772-C51D-4BC2-AE26-5C16ADE11745}" srcOrd="2" destOrd="0" presId="urn:microsoft.com/office/officeart/2018/2/layout/IconVerticalSolidList"/>
    <dgm:cxn modelId="{A93D25B0-D54C-D445-B6B6-D915D4303C49}" type="presParOf" srcId="{8289B293-849A-4D28-8FE7-CEA873069266}" destId="{75501822-272B-4259-B3BF-1B50033AC2B6}" srcOrd="3" destOrd="0" presId="urn:microsoft.com/office/officeart/2018/2/layout/IconVerticalSolidList"/>
    <dgm:cxn modelId="{D734B227-F80D-8F43-9808-C489EEA1FDE4}" type="presParOf" srcId="{A60A99CB-B704-44E9-A8DA-F67E8B5DC8F5}" destId="{57E6052F-F044-458F-B29E-86786C0A6ED2}" srcOrd="1" destOrd="0" presId="urn:microsoft.com/office/officeart/2018/2/layout/IconVerticalSolidList"/>
    <dgm:cxn modelId="{BD81F1C1-4A3C-5F46-8A50-33217A634FF1}" type="presParOf" srcId="{A60A99CB-B704-44E9-A8DA-F67E8B5DC8F5}" destId="{DAED525C-64DB-473C-AF9F-431C3A0BA1AB}" srcOrd="2" destOrd="0" presId="urn:microsoft.com/office/officeart/2018/2/layout/IconVerticalSolidList"/>
    <dgm:cxn modelId="{46991DF0-A3D7-3C4D-B67C-9BE93B5AA9DE}" type="presParOf" srcId="{DAED525C-64DB-473C-AF9F-431C3A0BA1AB}" destId="{FC8ACDB9-33BC-4514-9FFB-EC486ABC272E}" srcOrd="0" destOrd="0" presId="urn:microsoft.com/office/officeart/2018/2/layout/IconVerticalSolidList"/>
    <dgm:cxn modelId="{F4D3D819-91BB-3941-9FAD-BC7E992E5F15}" type="presParOf" srcId="{DAED525C-64DB-473C-AF9F-431C3A0BA1AB}" destId="{26837052-6CC0-421F-B119-A561C90A171D}" srcOrd="1" destOrd="0" presId="urn:microsoft.com/office/officeart/2018/2/layout/IconVerticalSolidList"/>
    <dgm:cxn modelId="{1D66CEC1-B635-CE4C-96DD-EE30D954A766}" type="presParOf" srcId="{DAED525C-64DB-473C-AF9F-431C3A0BA1AB}" destId="{5FD31587-4503-4DC2-AA3A-88F2D32F570E}" srcOrd="2" destOrd="0" presId="urn:microsoft.com/office/officeart/2018/2/layout/IconVerticalSolidList"/>
    <dgm:cxn modelId="{0F903B14-4809-444E-96D3-86C165003F5C}" type="presParOf" srcId="{DAED525C-64DB-473C-AF9F-431C3A0BA1AB}" destId="{2AC91C11-61D7-4BF7-98FC-5EB0C4F1BDF0}" srcOrd="3" destOrd="0" presId="urn:microsoft.com/office/officeart/2018/2/layout/IconVerticalSolidList"/>
    <dgm:cxn modelId="{E3D1D03A-6DC5-7942-9B32-6ACD9D1BE92E}" type="presParOf" srcId="{A60A99CB-B704-44E9-A8DA-F67E8B5DC8F5}" destId="{FA28CD99-FC54-3340-8E39-EC5DCF984683}" srcOrd="3" destOrd="0" presId="urn:microsoft.com/office/officeart/2018/2/layout/IconVerticalSolidList"/>
    <dgm:cxn modelId="{E0099DB4-D2E6-B945-8FD0-463D98B8999A}" type="presParOf" srcId="{A60A99CB-B704-44E9-A8DA-F67E8B5DC8F5}" destId="{EB5FDE7B-8582-4A38-B117-B798AE59439A}" srcOrd="4" destOrd="0" presId="urn:microsoft.com/office/officeart/2018/2/layout/IconVerticalSolidList"/>
    <dgm:cxn modelId="{875C6078-3C4E-DB43-A427-793DD16A5E43}" type="presParOf" srcId="{EB5FDE7B-8582-4A38-B117-B798AE59439A}" destId="{B06412E1-E249-492B-B263-0045697D573B}" srcOrd="0" destOrd="0" presId="urn:microsoft.com/office/officeart/2018/2/layout/IconVerticalSolidList"/>
    <dgm:cxn modelId="{190812B0-8D01-D64A-8E61-6BC8773E51BE}" type="presParOf" srcId="{EB5FDE7B-8582-4A38-B117-B798AE59439A}" destId="{1B9111D8-0AFF-46D1-8B2D-5879D6F94E4A}" srcOrd="1" destOrd="0" presId="urn:microsoft.com/office/officeart/2018/2/layout/IconVerticalSolidList"/>
    <dgm:cxn modelId="{A8EAE0C5-64FF-9F4C-A2DC-86BCDAA814F6}" type="presParOf" srcId="{EB5FDE7B-8582-4A38-B117-B798AE59439A}" destId="{38CD6702-FAC8-4DE1-B29D-52A2B2FB2E7E}" srcOrd="2" destOrd="0" presId="urn:microsoft.com/office/officeart/2018/2/layout/IconVerticalSolidList"/>
    <dgm:cxn modelId="{8FE3F352-A237-E647-B0EA-F379F01BC166}" type="presParOf" srcId="{EB5FDE7B-8582-4A38-B117-B798AE59439A}" destId="{0E3A1559-36BB-420D-9269-3D60D7F87D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B8DAD6-C9E9-4E3B-AE1F-B1125B0F00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7763FB8-64FC-41E8-A80A-B1CBAE1ED5D6}">
      <dgm:prSet/>
      <dgm:spPr/>
      <dgm:t>
        <a:bodyPr/>
        <a:lstStyle/>
        <a:p>
          <a:r>
            <a:rPr lang="en-US"/>
            <a:t>We mapped the key points with their equivalents on pose body</a:t>
          </a:r>
        </a:p>
      </dgm:t>
    </dgm:pt>
    <dgm:pt modelId="{6F59C927-A00E-4CC7-8E15-A13031C2CD42}" type="parTrans" cxnId="{F9AFF692-7A73-44F9-97A0-1EC7B918AB67}">
      <dgm:prSet/>
      <dgm:spPr/>
      <dgm:t>
        <a:bodyPr/>
        <a:lstStyle/>
        <a:p>
          <a:endParaRPr lang="en-US"/>
        </a:p>
      </dgm:t>
    </dgm:pt>
    <dgm:pt modelId="{E728472D-A852-4E57-8C96-5DE1B7021E18}" type="sibTrans" cxnId="{F9AFF692-7A73-44F9-97A0-1EC7B918AB67}">
      <dgm:prSet/>
      <dgm:spPr/>
      <dgm:t>
        <a:bodyPr/>
        <a:lstStyle/>
        <a:p>
          <a:endParaRPr lang="en-US"/>
        </a:p>
      </dgm:t>
    </dgm:pt>
    <dgm:pt modelId="{9B94323F-A765-43D7-ACE6-6AD6E66597EC}">
      <dgm:prSet/>
      <dgm:spPr/>
      <dgm:t>
        <a:bodyPr/>
        <a:lstStyle/>
        <a:p>
          <a:r>
            <a:rPr lang="en-US"/>
            <a:t>We created a script that determines the angle in elbows.</a:t>
          </a:r>
        </a:p>
      </dgm:t>
    </dgm:pt>
    <dgm:pt modelId="{2D340531-5523-44C8-9374-4BBF48E38A78}" type="parTrans" cxnId="{CFC3D2D4-CFE7-4481-98A1-F57097AB433C}">
      <dgm:prSet/>
      <dgm:spPr/>
      <dgm:t>
        <a:bodyPr/>
        <a:lstStyle/>
        <a:p>
          <a:endParaRPr lang="en-US"/>
        </a:p>
      </dgm:t>
    </dgm:pt>
    <dgm:pt modelId="{7129F8E0-A467-43AA-987D-2CD1A7C578AA}" type="sibTrans" cxnId="{CFC3D2D4-CFE7-4481-98A1-F57097AB433C}">
      <dgm:prSet/>
      <dgm:spPr/>
      <dgm:t>
        <a:bodyPr/>
        <a:lstStyle/>
        <a:p>
          <a:endParaRPr lang="en-US"/>
        </a:p>
      </dgm:t>
    </dgm:pt>
    <dgm:pt modelId="{0BB9E79B-938E-40D4-9155-746BEE3CFD4D}">
      <dgm:prSet/>
      <dgm:spPr/>
      <dgm:t>
        <a:bodyPr/>
        <a:lstStyle/>
        <a:p>
          <a:r>
            <a:rPr lang="en-US" dirty="0"/>
            <a:t>Result could be used as another option to determine to find up/down frames. </a:t>
          </a:r>
        </a:p>
      </dgm:t>
    </dgm:pt>
    <dgm:pt modelId="{4E0D49A1-BE9D-4397-BBA2-5FA00B75E642}" type="parTrans" cxnId="{5CC61A55-9C43-45AC-864D-FF2880870B8D}">
      <dgm:prSet/>
      <dgm:spPr/>
      <dgm:t>
        <a:bodyPr/>
        <a:lstStyle/>
        <a:p>
          <a:endParaRPr lang="en-US"/>
        </a:p>
      </dgm:t>
    </dgm:pt>
    <dgm:pt modelId="{DFF7C04F-C2AD-42B5-A905-EB19117B77DE}" type="sibTrans" cxnId="{5CC61A55-9C43-45AC-864D-FF2880870B8D}">
      <dgm:prSet/>
      <dgm:spPr/>
      <dgm:t>
        <a:bodyPr/>
        <a:lstStyle/>
        <a:p>
          <a:endParaRPr lang="en-US"/>
        </a:p>
      </dgm:t>
    </dgm:pt>
    <dgm:pt modelId="{7A011622-E092-4731-B50A-E8393FFA8CCD}" type="pres">
      <dgm:prSet presAssocID="{4AB8DAD6-C9E9-4E3B-AE1F-B1125B0F008D}" presName="root" presStyleCnt="0">
        <dgm:presLayoutVars>
          <dgm:dir/>
          <dgm:resizeHandles val="exact"/>
        </dgm:presLayoutVars>
      </dgm:prSet>
      <dgm:spPr/>
    </dgm:pt>
    <dgm:pt modelId="{CCDCF665-ED0E-48FB-B8EE-262D7E9A879E}" type="pres">
      <dgm:prSet presAssocID="{A7763FB8-64FC-41E8-A80A-B1CBAE1ED5D6}" presName="compNode" presStyleCnt="0"/>
      <dgm:spPr/>
    </dgm:pt>
    <dgm:pt modelId="{42AFD601-2E4D-4C6B-BDAF-B0778C5CBC7C}" type="pres">
      <dgm:prSet presAssocID="{A7763FB8-64FC-41E8-A80A-B1CBAE1ED5D6}" presName="bgRect" presStyleLbl="bgShp" presStyleIdx="0" presStyleCnt="3"/>
      <dgm:spPr/>
    </dgm:pt>
    <dgm:pt modelId="{FA914C54-070B-470B-AAE5-C064AAD452B9}" type="pres">
      <dgm:prSet presAssocID="{A7763FB8-64FC-41E8-A80A-B1CBAE1ED5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263C0CA-255F-4836-8B8B-14ADA8501015}" type="pres">
      <dgm:prSet presAssocID="{A7763FB8-64FC-41E8-A80A-B1CBAE1ED5D6}" presName="spaceRect" presStyleCnt="0"/>
      <dgm:spPr/>
    </dgm:pt>
    <dgm:pt modelId="{D5F31C2B-2F6E-4EE0-A573-57124102F076}" type="pres">
      <dgm:prSet presAssocID="{A7763FB8-64FC-41E8-A80A-B1CBAE1ED5D6}" presName="parTx" presStyleLbl="revTx" presStyleIdx="0" presStyleCnt="3">
        <dgm:presLayoutVars>
          <dgm:chMax val="0"/>
          <dgm:chPref val="0"/>
        </dgm:presLayoutVars>
      </dgm:prSet>
      <dgm:spPr/>
    </dgm:pt>
    <dgm:pt modelId="{7E05E357-A8C3-4256-B5DC-15BBE92008BC}" type="pres">
      <dgm:prSet presAssocID="{E728472D-A852-4E57-8C96-5DE1B7021E18}" presName="sibTrans" presStyleCnt="0"/>
      <dgm:spPr/>
    </dgm:pt>
    <dgm:pt modelId="{48D287B5-F19E-46DD-BCE8-E3371D1D3364}" type="pres">
      <dgm:prSet presAssocID="{9B94323F-A765-43D7-ACE6-6AD6E66597EC}" presName="compNode" presStyleCnt="0"/>
      <dgm:spPr/>
    </dgm:pt>
    <dgm:pt modelId="{E5995E78-323A-46FA-B943-363EC3B2D71D}" type="pres">
      <dgm:prSet presAssocID="{9B94323F-A765-43D7-ACE6-6AD6E66597EC}" presName="bgRect" presStyleLbl="bgShp" presStyleIdx="1" presStyleCnt="3"/>
      <dgm:spPr/>
    </dgm:pt>
    <dgm:pt modelId="{4D358345-8D28-4ED0-A2CB-639A988E5A0A}" type="pres">
      <dgm:prSet presAssocID="{9B94323F-A765-43D7-ACE6-6AD6E66597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E685C06D-4B2F-4D89-9031-2E437730A842}" type="pres">
      <dgm:prSet presAssocID="{9B94323F-A765-43D7-ACE6-6AD6E66597EC}" presName="spaceRect" presStyleCnt="0"/>
      <dgm:spPr/>
    </dgm:pt>
    <dgm:pt modelId="{FC01A832-CB26-468A-9F8E-6646076EE8B2}" type="pres">
      <dgm:prSet presAssocID="{9B94323F-A765-43D7-ACE6-6AD6E66597EC}" presName="parTx" presStyleLbl="revTx" presStyleIdx="1" presStyleCnt="3">
        <dgm:presLayoutVars>
          <dgm:chMax val="0"/>
          <dgm:chPref val="0"/>
        </dgm:presLayoutVars>
      </dgm:prSet>
      <dgm:spPr/>
    </dgm:pt>
    <dgm:pt modelId="{211CDA82-7E9E-45A6-8320-7F0E1D53E54C}" type="pres">
      <dgm:prSet presAssocID="{7129F8E0-A467-43AA-987D-2CD1A7C578AA}" presName="sibTrans" presStyleCnt="0"/>
      <dgm:spPr/>
    </dgm:pt>
    <dgm:pt modelId="{BB9645A0-C139-4121-B14E-67FFC0B75E84}" type="pres">
      <dgm:prSet presAssocID="{0BB9E79B-938E-40D4-9155-746BEE3CFD4D}" presName="compNode" presStyleCnt="0"/>
      <dgm:spPr/>
    </dgm:pt>
    <dgm:pt modelId="{715F3463-3378-423F-9A71-9487E22EEC26}" type="pres">
      <dgm:prSet presAssocID="{0BB9E79B-938E-40D4-9155-746BEE3CFD4D}" presName="bgRect" presStyleLbl="bgShp" presStyleIdx="2" presStyleCnt="3"/>
      <dgm:spPr/>
    </dgm:pt>
    <dgm:pt modelId="{488E9F23-9D93-44C4-A95A-1D9D25159704}" type="pres">
      <dgm:prSet presAssocID="{0BB9E79B-938E-40D4-9155-746BEE3CFD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E109D8C3-1327-46FE-972F-39E6CEDFB323}" type="pres">
      <dgm:prSet presAssocID="{0BB9E79B-938E-40D4-9155-746BEE3CFD4D}" presName="spaceRect" presStyleCnt="0"/>
      <dgm:spPr/>
    </dgm:pt>
    <dgm:pt modelId="{BD02F887-E066-4DC3-AA49-629E84424676}" type="pres">
      <dgm:prSet presAssocID="{0BB9E79B-938E-40D4-9155-746BEE3CFD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815B451-F23E-4063-BCA9-D4FCF923297F}" type="presOf" srcId="{4AB8DAD6-C9E9-4E3B-AE1F-B1125B0F008D}" destId="{7A011622-E092-4731-B50A-E8393FFA8CCD}" srcOrd="0" destOrd="0" presId="urn:microsoft.com/office/officeart/2018/2/layout/IconVerticalSolidList"/>
    <dgm:cxn modelId="{5CC61A55-9C43-45AC-864D-FF2880870B8D}" srcId="{4AB8DAD6-C9E9-4E3B-AE1F-B1125B0F008D}" destId="{0BB9E79B-938E-40D4-9155-746BEE3CFD4D}" srcOrd="2" destOrd="0" parTransId="{4E0D49A1-BE9D-4397-BBA2-5FA00B75E642}" sibTransId="{DFF7C04F-C2AD-42B5-A905-EB19117B77DE}"/>
    <dgm:cxn modelId="{0E87DD76-13CC-4302-89E5-7F285DAAE314}" type="presOf" srcId="{9B94323F-A765-43D7-ACE6-6AD6E66597EC}" destId="{FC01A832-CB26-468A-9F8E-6646076EE8B2}" srcOrd="0" destOrd="0" presId="urn:microsoft.com/office/officeart/2018/2/layout/IconVerticalSolidList"/>
    <dgm:cxn modelId="{9315AB7A-FBF2-4C42-BF79-9FB273D78A0F}" type="presOf" srcId="{0BB9E79B-938E-40D4-9155-746BEE3CFD4D}" destId="{BD02F887-E066-4DC3-AA49-629E84424676}" srcOrd="0" destOrd="0" presId="urn:microsoft.com/office/officeart/2018/2/layout/IconVerticalSolidList"/>
    <dgm:cxn modelId="{F9AFF692-7A73-44F9-97A0-1EC7B918AB67}" srcId="{4AB8DAD6-C9E9-4E3B-AE1F-B1125B0F008D}" destId="{A7763FB8-64FC-41E8-A80A-B1CBAE1ED5D6}" srcOrd="0" destOrd="0" parTransId="{6F59C927-A00E-4CC7-8E15-A13031C2CD42}" sibTransId="{E728472D-A852-4E57-8C96-5DE1B7021E18}"/>
    <dgm:cxn modelId="{CFC3D2D4-CFE7-4481-98A1-F57097AB433C}" srcId="{4AB8DAD6-C9E9-4E3B-AE1F-B1125B0F008D}" destId="{9B94323F-A765-43D7-ACE6-6AD6E66597EC}" srcOrd="1" destOrd="0" parTransId="{2D340531-5523-44C8-9374-4BBF48E38A78}" sibTransId="{7129F8E0-A467-43AA-987D-2CD1A7C578AA}"/>
    <dgm:cxn modelId="{37E631F8-697B-4AD0-8F8D-A597058B1288}" type="presOf" srcId="{A7763FB8-64FC-41E8-A80A-B1CBAE1ED5D6}" destId="{D5F31C2B-2F6E-4EE0-A573-57124102F076}" srcOrd="0" destOrd="0" presId="urn:microsoft.com/office/officeart/2018/2/layout/IconVerticalSolidList"/>
    <dgm:cxn modelId="{FD06E46A-ECD4-42F3-BDBD-D299AB8CE3F2}" type="presParOf" srcId="{7A011622-E092-4731-B50A-E8393FFA8CCD}" destId="{CCDCF665-ED0E-48FB-B8EE-262D7E9A879E}" srcOrd="0" destOrd="0" presId="urn:microsoft.com/office/officeart/2018/2/layout/IconVerticalSolidList"/>
    <dgm:cxn modelId="{9A3A97C0-7D4B-4CA4-8FDF-84C426FD581D}" type="presParOf" srcId="{CCDCF665-ED0E-48FB-B8EE-262D7E9A879E}" destId="{42AFD601-2E4D-4C6B-BDAF-B0778C5CBC7C}" srcOrd="0" destOrd="0" presId="urn:microsoft.com/office/officeart/2018/2/layout/IconVerticalSolidList"/>
    <dgm:cxn modelId="{D6C14CC7-575C-4203-9D33-0E4F859830E8}" type="presParOf" srcId="{CCDCF665-ED0E-48FB-B8EE-262D7E9A879E}" destId="{FA914C54-070B-470B-AAE5-C064AAD452B9}" srcOrd="1" destOrd="0" presId="urn:microsoft.com/office/officeart/2018/2/layout/IconVerticalSolidList"/>
    <dgm:cxn modelId="{B4D7A6D1-9969-4EB8-AAE5-AAEC67679226}" type="presParOf" srcId="{CCDCF665-ED0E-48FB-B8EE-262D7E9A879E}" destId="{1263C0CA-255F-4836-8B8B-14ADA8501015}" srcOrd="2" destOrd="0" presId="urn:microsoft.com/office/officeart/2018/2/layout/IconVerticalSolidList"/>
    <dgm:cxn modelId="{E488DA40-53FC-424E-BDDC-9583E75A9014}" type="presParOf" srcId="{CCDCF665-ED0E-48FB-B8EE-262D7E9A879E}" destId="{D5F31C2B-2F6E-4EE0-A573-57124102F076}" srcOrd="3" destOrd="0" presId="urn:microsoft.com/office/officeart/2018/2/layout/IconVerticalSolidList"/>
    <dgm:cxn modelId="{5349BBF3-E6B8-4760-A2AF-BD9916AA5E3B}" type="presParOf" srcId="{7A011622-E092-4731-B50A-E8393FFA8CCD}" destId="{7E05E357-A8C3-4256-B5DC-15BBE92008BC}" srcOrd="1" destOrd="0" presId="urn:microsoft.com/office/officeart/2018/2/layout/IconVerticalSolidList"/>
    <dgm:cxn modelId="{68755CCE-7830-4351-925F-6DBC63F27FB3}" type="presParOf" srcId="{7A011622-E092-4731-B50A-E8393FFA8CCD}" destId="{48D287B5-F19E-46DD-BCE8-E3371D1D3364}" srcOrd="2" destOrd="0" presId="urn:microsoft.com/office/officeart/2018/2/layout/IconVerticalSolidList"/>
    <dgm:cxn modelId="{566DE05F-00FD-4AB9-B8B2-50BB18615D37}" type="presParOf" srcId="{48D287B5-F19E-46DD-BCE8-E3371D1D3364}" destId="{E5995E78-323A-46FA-B943-363EC3B2D71D}" srcOrd="0" destOrd="0" presId="urn:microsoft.com/office/officeart/2018/2/layout/IconVerticalSolidList"/>
    <dgm:cxn modelId="{640C7499-8086-46E3-ACB9-9F15AB7E09AF}" type="presParOf" srcId="{48D287B5-F19E-46DD-BCE8-E3371D1D3364}" destId="{4D358345-8D28-4ED0-A2CB-639A988E5A0A}" srcOrd="1" destOrd="0" presId="urn:microsoft.com/office/officeart/2018/2/layout/IconVerticalSolidList"/>
    <dgm:cxn modelId="{FA039FF3-5C80-49F5-BCBA-2BB69AD8592F}" type="presParOf" srcId="{48D287B5-F19E-46DD-BCE8-E3371D1D3364}" destId="{E685C06D-4B2F-4D89-9031-2E437730A842}" srcOrd="2" destOrd="0" presId="urn:microsoft.com/office/officeart/2018/2/layout/IconVerticalSolidList"/>
    <dgm:cxn modelId="{D22404A8-7160-4F5B-9BFE-B2DD38F7CA8D}" type="presParOf" srcId="{48D287B5-F19E-46DD-BCE8-E3371D1D3364}" destId="{FC01A832-CB26-468A-9F8E-6646076EE8B2}" srcOrd="3" destOrd="0" presId="urn:microsoft.com/office/officeart/2018/2/layout/IconVerticalSolidList"/>
    <dgm:cxn modelId="{D32C0306-C0BE-4364-B9F4-D62218AB6C22}" type="presParOf" srcId="{7A011622-E092-4731-B50A-E8393FFA8CCD}" destId="{211CDA82-7E9E-45A6-8320-7F0E1D53E54C}" srcOrd="3" destOrd="0" presId="urn:microsoft.com/office/officeart/2018/2/layout/IconVerticalSolidList"/>
    <dgm:cxn modelId="{5ADB6284-A170-41B5-A112-23657BB0EBDE}" type="presParOf" srcId="{7A011622-E092-4731-B50A-E8393FFA8CCD}" destId="{BB9645A0-C139-4121-B14E-67FFC0B75E84}" srcOrd="4" destOrd="0" presId="urn:microsoft.com/office/officeart/2018/2/layout/IconVerticalSolidList"/>
    <dgm:cxn modelId="{F120189D-E2D7-465D-84AB-AFC7C7911B8C}" type="presParOf" srcId="{BB9645A0-C139-4121-B14E-67FFC0B75E84}" destId="{715F3463-3378-423F-9A71-9487E22EEC26}" srcOrd="0" destOrd="0" presId="urn:microsoft.com/office/officeart/2018/2/layout/IconVerticalSolidList"/>
    <dgm:cxn modelId="{3B601CC8-8BBF-4D26-879B-1F8733FAFE60}" type="presParOf" srcId="{BB9645A0-C139-4121-B14E-67FFC0B75E84}" destId="{488E9F23-9D93-44C4-A95A-1D9D25159704}" srcOrd="1" destOrd="0" presId="urn:microsoft.com/office/officeart/2018/2/layout/IconVerticalSolidList"/>
    <dgm:cxn modelId="{3D820C02-E2AF-4251-9164-DA16A1007539}" type="presParOf" srcId="{BB9645A0-C139-4121-B14E-67FFC0B75E84}" destId="{E109D8C3-1327-46FE-972F-39E6CEDFB323}" srcOrd="2" destOrd="0" presId="urn:microsoft.com/office/officeart/2018/2/layout/IconVerticalSolidList"/>
    <dgm:cxn modelId="{B29C6E90-257F-46FC-A393-5584076226CE}" type="presParOf" srcId="{BB9645A0-C139-4121-B14E-67FFC0B75E84}" destId="{BD02F887-E066-4DC3-AA49-629E844246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442D0D-1C89-4422-A004-878B16BD84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AB35719-2A5B-495E-BDD9-840B3D6B8AB7}">
      <dgm:prSet/>
      <dgm:spPr/>
      <dgm:t>
        <a:bodyPr/>
        <a:lstStyle/>
        <a:p>
          <a:r>
            <a:rPr lang="en-US"/>
            <a:t>Alignment problem</a:t>
          </a:r>
        </a:p>
      </dgm:t>
    </dgm:pt>
    <dgm:pt modelId="{7C029421-74AD-4CA6-80B4-F1C488220EB3}" type="parTrans" cxnId="{46157737-70CF-43C6-AA8F-FA7810017A6E}">
      <dgm:prSet/>
      <dgm:spPr/>
      <dgm:t>
        <a:bodyPr/>
        <a:lstStyle/>
        <a:p>
          <a:endParaRPr lang="en-US"/>
        </a:p>
      </dgm:t>
    </dgm:pt>
    <dgm:pt modelId="{6649FDF9-5281-4860-9C85-8273F2400DC0}" type="sibTrans" cxnId="{46157737-70CF-43C6-AA8F-FA7810017A6E}">
      <dgm:prSet/>
      <dgm:spPr/>
      <dgm:t>
        <a:bodyPr/>
        <a:lstStyle/>
        <a:p>
          <a:endParaRPr lang="en-US"/>
        </a:p>
      </dgm:t>
    </dgm:pt>
    <dgm:pt modelId="{3DD6D858-6F9B-4A2D-8B24-C0E81DA62DE9}">
      <dgm:prSet/>
      <dgm:spPr/>
      <dgm:t>
        <a:bodyPr/>
        <a:lstStyle/>
        <a:p>
          <a:r>
            <a:rPr lang="en-US"/>
            <a:t>An heuristic solution</a:t>
          </a:r>
        </a:p>
      </dgm:t>
    </dgm:pt>
    <dgm:pt modelId="{E5758C02-CC4F-43CA-A55F-DB710BF65D8C}" type="parTrans" cxnId="{21A0F246-274D-4C43-8224-71251869D270}">
      <dgm:prSet/>
      <dgm:spPr/>
      <dgm:t>
        <a:bodyPr/>
        <a:lstStyle/>
        <a:p>
          <a:endParaRPr lang="en-US"/>
        </a:p>
      </dgm:t>
    </dgm:pt>
    <dgm:pt modelId="{AB9C1039-7791-4CA4-98F4-DAB358A7A16E}" type="sibTrans" cxnId="{21A0F246-274D-4C43-8224-71251869D270}">
      <dgm:prSet/>
      <dgm:spPr/>
      <dgm:t>
        <a:bodyPr/>
        <a:lstStyle/>
        <a:p>
          <a:endParaRPr lang="en-US"/>
        </a:p>
      </dgm:t>
    </dgm:pt>
    <dgm:pt modelId="{90DAC6BE-884F-E940-9A69-C667C5A19446}">
      <dgm:prSet/>
      <dgm:spPr/>
      <dgm:t>
        <a:bodyPr/>
        <a:lstStyle/>
        <a:p>
          <a:r>
            <a:rPr lang="en-US"/>
            <a:t>Turkish Sign Language</a:t>
          </a:r>
        </a:p>
      </dgm:t>
    </dgm:pt>
    <dgm:pt modelId="{5259B154-424C-A445-81A0-58EA816F95B0}" type="parTrans" cxnId="{3603099A-47D9-B340-AB02-86EB0BE52BD7}">
      <dgm:prSet/>
      <dgm:spPr/>
      <dgm:t>
        <a:bodyPr/>
        <a:lstStyle/>
        <a:p>
          <a:endParaRPr lang="en-US"/>
        </a:p>
      </dgm:t>
    </dgm:pt>
    <dgm:pt modelId="{C288ADEE-486E-BD44-BC16-FAE0E5F8F47C}" type="sibTrans" cxnId="{3603099A-47D9-B340-AB02-86EB0BE52BD7}">
      <dgm:prSet/>
      <dgm:spPr/>
      <dgm:t>
        <a:bodyPr/>
        <a:lstStyle/>
        <a:p>
          <a:endParaRPr lang="en-US"/>
        </a:p>
      </dgm:t>
    </dgm:pt>
    <dgm:pt modelId="{6D1CF0E9-37E7-AB47-89CA-07C7FF69F539}">
      <dgm:prSet/>
      <dgm:spPr/>
      <dgm:t>
        <a:bodyPr/>
        <a:lstStyle/>
        <a:p>
          <a:r>
            <a:rPr lang="en-US"/>
            <a:t>Global alignment</a:t>
          </a:r>
        </a:p>
      </dgm:t>
    </dgm:pt>
    <dgm:pt modelId="{A76F7269-4E28-0F48-B783-0C41818E3412}" type="parTrans" cxnId="{A12F733B-4FF0-1B4D-AAA5-ACD646B9CD5D}">
      <dgm:prSet/>
      <dgm:spPr/>
      <dgm:t>
        <a:bodyPr/>
        <a:lstStyle/>
        <a:p>
          <a:endParaRPr lang="en-US"/>
        </a:p>
      </dgm:t>
    </dgm:pt>
    <dgm:pt modelId="{D3572B36-AA54-B245-801F-495FAE83FE62}" type="sibTrans" cxnId="{A12F733B-4FF0-1B4D-AAA5-ACD646B9CD5D}">
      <dgm:prSet/>
      <dgm:spPr/>
      <dgm:t>
        <a:bodyPr/>
        <a:lstStyle/>
        <a:p>
          <a:endParaRPr lang="en-US"/>
        </a:p>
      </dgm:t>
    </dgm:pt>
    <dgm:pt modelId="{4D3E7FCF-61D5-2E48-8CC1-BFC2BC7C3D6B}" type="pres">
      <dgm:prSet presAssocID="{52442D0D-1C89-4422-A004-878B16BD8431}" presName="linear" presStyleCnt="0">
        <dgm:presLayoutVars>
          <dgm:animLvl val="lvl"/>
          <dgm:resizeHandles val="exact"/>
        </dgm:presLayoutVars>
      </dgm:prSet>
      <dgm:spPr/>
    </dgm:pt>
    <dgm:pt modelId="{930357D9-B38C-2449-AD1A-1CDF4B6386A8}" type="pres">
      <dgm:prSet presAssocID="{2AB35719-2A5B-495E-BDD9-840B3D6B8AB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A68E5A-42B5-2345-8442-6D96FE82A4A9}" type="pres">
      <dgm:prSet presAssocID="{6649FDF9-5281-4860-9C85-8273F2400DC0}" presName="spacer" presStyleCnt="0"/>
      <dgm:spPr/>
    </dgm:pt>
    <dgm:pt modelId="{EC7EDA74-E119-974E-B7B0-ABDFD66E85AB}" type="pres">
      <dgm:prSet presAssocID="{90DAC6BE-884F-E940-9A69-C667C5A1944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1594FA-3A05-C34D-85C9-F527EDC3A6E7}" type="pres">
      <dgm:prSet presAssocID="{C288ADEE-486E-BD44-BC16-FAE0E5F8F47C}" presName="spacer" presStyleCnt="0"/>
      <dgm:spPr/>
    </dgm:pt>
    <dgm:pt modelId="{C83EFC38-AF9A-4B4A-B7B3-FFADB08CE9D7}" type="pres">
      <dgm:prSet presAssocID="{3DD6D858-6F9B-4A2D-8B24-C0E81DA62D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A1B4B92-A78A-B64E-8301-C11A1317FEC6}" type="pres">
      <dgm:prSet presAssocID="{AB9C1039-7791-4CA4-98F4-DAB358A7A16E}" presName="spacer" presStyleCnt="0"/>
      <dgm:spPr/>
    </dgm:pt>
    <dgm:pt modelId="{67627DAD-7295-8543-B696-2D456D8CC677}" type="pres">
      <dgm:prSet presAssocID="{6D1CF0E9-37E7-AB47-89CA-07C7FF69F53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6157737-70CF-43C6-AA8F-FA7810017A6E}" srcId="{52442D0D-1C89-4422-A004-878B16BD8431}" destId="{2AB35719-2A5B-495E-BDD9-840B3D6B8AB7}" srcOrd="0" destOrd="0" parTransId="{7C029421-74AD-4CA6-80B4-F1C488220EB3}" sibTransId="{6649FDF9-5281-4860-9C85-8273F2400DC0}"/>
    <dgm:cxn modelId="{9DA46938-2A1A-984D-9A3F-1BC7A81B7E1C}" type="presOf" srcId="{6D1CF0E9-37E7-AB47-89CA-07C7FF69F539}" destId="{67627DAD-7295-8543-B696-2D456D8CC677}" srcOrd="0" destOrd="0" presId="urn:microsoft.com/office/officeart/2005/8/layout/vList2"/>
    <dgm:cxn modelId="{A12F733B-4FF0-1B4D-AAA5-ACD646B9CD5D}" srcId="{52442D0D-1C89-4422-A004-878B16BD8431}" destId="{6D1CF0E9-37E7-AB47-89CA-07C7FF69F539}" srcOrd="3" destOrd="0" parTransId="{A76F7269-4E28-0F48-B783-0C41818E3412}" sibTransId="{D3572B36-AA54-B245-801F-495FAE83FE62}"/>
    <dgm:cxn modelId="{21A0F246-274D-4C43-8224-71251869D270}" srcId="{52442D0D-1C89-4422-A004-878B16BD8431}" destId="{3DD6D858-6F9B-4A2D-8B24-C0E81DA62DE9}" srcOrd="2" destOrd="0" parTransId="{E5758C02-CC4F-43CA-A55F-DB710BF65D8C}" sibTransId="{AB9C1039-7791-4CA4-98F4-DAB358A7A16E}"/>
    <dgm:cxn modelId="{02221F70-BABE-8241-B480-E32CA4495006}" type="presOf" srcId="{52442D0D-1C89-4422-A004-878B16BD8431}" destId="{4D3E7FCF-61D5-2E48-8CC1-BFC2BC7C3D6B}" srcOrd="0" destOrd="0" presId="urn:microsoft.com/office/officeart/2005/8/layout/vList2"/>
    <dgm:cxn modelId="{0ED2DB7B-5F32-E741-A518-19D4D991DEF3}" type="presOf" srcId="{90DAC6BE-884F-E940-9A69-C667C5A19446}" destId="{EC7EDA74-E119-974E-B7B0-ABDFD66E85AB}" srcOrd="0" destOrd="0" presId="urn:microsoft.com/office/officeart/2005/8/layout/vList2"/>
    <dgm:cxn modelId="{419A8F99-A984-1243-9162-E34A8B7E5020}" type="presOf" srcId="{3DD6D858-6F9B-4A2D-8B24-C0E81DA62DE9}" destId="{C83EFC38-AF9A-4B4A-B7B3-FFADB08CE9D7}" srcOrd="0" destOrd="0" presId="urn:microsoft.com/office/officeart/2005/8/layout/vList2"/>
    <dgm:cxn modelId="{3603099A-47D9-B340-AB02-86EB0BE52BD7}" srcId="{52442D0D-1C89-4422-A004-878B16BD8431}" destId="{90DAC6BE-884F-E940-9A69-C667C5A19446}" srcOrd="1" destOrd="0" parTransId="{5259B154-424C-A445-81A0-58EA816F95B0}" sibTransId="{C288ADEE-486E-BD44-BC16-FAE0E5F8F47C}"/>
    <dgm:cxn modelId="{91ACA5F8-6265-3C4E-9DD9-BE9A73288357}" type="presOf" srcId="{2AB35719-2A5B-495E-BDD9-840B3D6B8AB7}" destId="{930357D9-B38C-2449-AD1A-1CDF4B6386A8}" srcOrd="0" destOrd="0" presId="urn:microsoft.com/office/officeart/2005/8/layout/vList2"/>
    <dgm:cxn modelId="{12B542A1-A125-1C40-9611-840AE57290D9}" type="presParOf" srcId="{4D3E7FCF-61D5-2E48-8CC1-BFC2BC7C3D6B}" destId="{930357D9-B38C-2449-AD1A-1CDF4B6386A8}" srcOrd="0" destOrd="0" presId="urn:microsoft.com/office/officeart/2005/8/layout/vList2"/>
    <dgm:cxn modelId="{D4EA4E35-4466-3D47-B73B-740397F31968}" type="presParOf" srcId="{4D3E7FCF-61D5-2E48-8CC1-BFC2BC7C3D6B}" destId="{6EA68E5A-42B5-2345-8442-6D96FE82A4A9}" srcOrd="1" destOrd="0" presId="urn:microsoft.com/office/officeart/2005/8/layout/vList2"/>
    <dgm:cxn modelId="{A5EA4546-2746-754D-8173-AC27EE96ABE7}" type="presParOf" srcId="{4D3E7FCF-61D5-2E48-8CC1-BFC2BC7C3D6B}" destId="{EC7EDA74-E119-974E-B7B0-ABDFD66E85AB}" srcOrd="2" destOrd="0" presId="urn:microsoft.com/office/officeart/2005/8/layout/vList2"/>
    <dgm:cxn modelId="{AD618D28-09AF-9C4D-9A99-261A11BCD971}" type="presParOf" srcId="{4D3E7FCF-61D5-2E48-8CC1-BFC2BC7C3D6B}" destId="{091594FA-3A05-C34D-85C9-F527EDC3A6E7}" srcOrd="3" destOrd="0" presId="urn:microsoft.com/office/officeart/2005/8/layout/vList2"/>
    <dgm:cxn modelId="{494229E2-9062-0F4A-849C-10BC6E5582A0}" type="presParOf" srcId="{4D3E7FCF-61D5-2E48-8CC1-BFC2BC7C3D6B}" destId="{C83EFC38-AF9A-4B4A-B7B3-FFADB08CE9D7}" srcOrd="4" destOrd="0" presId="urn:microsoft.com/office/officeart/2005/8/layout/vList2"/>
    <dgm:cxn modelId="{165926D5-A6F5-1B41-B751-69EAFF7A28B0}" type="presParOf" srcId="{4D3E7FCF-61D5-2E48-8CC1-BFC2BC7C3D6B}" destId="{1A1B4B92-A78A-B64E-8301-C11A1317FEC6}" srcOrd="5" destOrd="0" presId="urn:microsoft.com/office/officeart/2005/8/layout/vList2"/>
    <dgm:cxn modelId="{AA41C71A-5004-2D45-B57B-4A9D3FD54DD9}" type="presParOf" srcId="{4D3E7FCF-61D5-2E48-8CC1-BFC2BC7C3D6B}" destId="{67627DAD-7295-8543-B696-2D456D8CC67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0300751-0861-444A-A7D8-432FD2BECB3B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E5F9AF3-1C8A-4DE3-9A70-8518A7D401FD}">
      <dgm:prSet/>
      <dgm:spPr/>
      <dgm:t>
        <a:bodyPr/>
        <a:lstStyle/>
        <a:p>
          <a:r>
            <a:rPr lang="tr-TR"/>
            <a:t>We had 156 segmented videos from previous week.</a:t>
          </a:r>
          <a:endParaRPr lang="en-US"/>
        </a:p>
      </dgm:t>
    </dgm:pt>
    <dgm:pt modelId="{EA4A5E7B-1BA6-4A4E-8845-9A6A20CB89D2}" type="parTrans" cxnId="{4F1961E2-1770-41E5-B8E3-8AE6EDCB7922}">
      <dgm:prSet/>
      <dgm:spPr/>
      <dgm:t>
        <a:bodyPr/>
        <a:lstStyle/>
        <a:p>
          <a:endParaRPr lang="en-US"/>
        </a:p>
      </dgm:t>
    </dgm:pt>
    <dgm:pt modelId="{E3452D6E-1336-40AD-A6C3-5D4633D5AB97}" type="sibTrans" cxnId="{4F1961E2-1770-41E5-B8E3-8AE6EDCB7922}">
      <dgm:prSet/>
      <dgm:spPr/>
      <dgm:t>
        <a:bodyPr/>
        <a:lstStyle/>
        <a:p>
          <a:endParaRPr lang="en-US"/>
        </a:p>
      </dgm:t>
    </dgm:pt>
    <dgm:pt modelId="{99DC7409-CC49-40B7-8F54-CD473653A387}">
      <dgm:prSet/>
      <dgm:spPr/>
      <dgm:t>
        <a:bodyPr/>
        <a:lstStyle/>
        <a:p>
          <a:r>
            <a:rPr lang="tr-TR"/>
            <a:t>We parsed the subtitles using time difference between back-to-back texts. </a:t>
          </a:r>
          <a:endParaRPr lang="en-US"/>
        </a:p>
      </dgm:t>
    </dgm:pt>
    <dgm:pt modelId="{8EC80058-8F9C-4B81-BC2D-D97E0069BE9B}" type="parTrans" cxnId="{10748AD4-3EA3-431B-AA11-C0FE49C31285}">
      <dgm:prSet/>
      <dgm:spPr/>
      <dgm:t>
        <a:bodyPr/>
        <a:lstStyle/>
        <a:p>
          <a:endParaRPr lang="en-US"/>
        </a:p>
      </dgm:t>
    </dgm:pt>
    <dgm:pt modelId="{661D95CF-911D-413E-93A4-4544E5DB6259}" type="sibTrans" cxnId="{10748AD4-3EA3-431B-AA11-C0FE49C31285}">
      <dgm:prSet/>
      <dgm:spPr/>
      <dgm:t>
        <a:bodyPr/>
        <a:lstStyle/>
        <a:p>
          <a:endParaRPr lang="en-US"/>
        </a:p>
      </dgm:t>
    </dgm:pt>
    <dgm:pt modelId="{A707E655-F61E-4CBF-9025-1D378DD9BDC8}">
      <dgm:prSet/>
      <dgm:spPr/>
      <dgm:t>
        <a:bodyPr/>
        <a:lstStyle/>
        <a:p>
          <a:r>
            <a:rPr lang="tr-TR"/>
            <a:t>Using the threshold t = 0.750s, we extracted 156 subtitle blocks.</a:t>
          </a:r>
          <a:endParaRPr lang="en-US"/>
        </a:p>
      </dgm:t>
    </dgm:pt>
    <dgm:pt modelId="{08821B65-FD4E-47A5-9235-BB541619627A}" type="parTrans" cxnId="{F8F17C56-7631-4293-B17F-CD0C38D0C863}">
      <dgm:prSet/>
      <dgm:spPr/>
      <dgm:t>
        <a:bodyPr/>
        <a:lstStyle/>
        <a:p>
          <a:endParaRPr lang="en-US"/>
        </a:p>
      </dgm:t>
    </dgm:pt>
    <dgm:pt modelId="{A02993CE-4205-4FC7-8187-6EC3DCE08CB0}" type="sibTrans" cxnId="{F8F17C56-7631-4293-B17F-CD0C38D0C863}">
      <dgm:prSet/>
      <dgm:spPr/>
      <dgm:t>
        <a:bodyPr/>
        <a:lstStyle/>
        <a:p>
          <a:endParaRPr lang="en-US"/>
        </a:p>
      </dgm:t>
    </dgm:pt>
    <dgm:pt modelId="{55DC5EA7-5B5C-4701-A325-4E7E84A80792}">
      <dgm:prSet/>
      <dgm:spPr/>
      <dgm:t>
        <a:bodyPr/>
        <a:lstStyle/>
        <a:p>
          <a:r>
            <a:rPr lang="tr-TR"/>
            <a:t>Considering the length of 5:27, only 2 block is inconsistent.</a:t>
          </a:r>
          <a:endParaRPr lang="en-US"/>
        </a:p>
      </dgm:t>
    </dgm:pt>
    <dgm:pt modelId="{596C9203-7D1E-4F3E-949A-15A7D43347CA}" type="parTrans" cxnId="{88C3F060-0352-4506-AC44-4BCBB1AA9908}">
      <dgm:prSet/>
      <dgm:spPr/>
      <dgm:t>
        <a:bodyPr/>
        <a:lstStyle/>
        <a:p>
          <a:endParaRPr lang="en-US"/>
        </a:p>
      </dgm:t>
    </dgm:pt>
    <dgm:pt modelId="{E9A9446D-8B29-4B4A-8399-24F875A2599C}" type="sibTrans" cxnId="{88C3F060-0352-4506-AC44-4BCBB1AA9908}">
      <dgm:prSet/>
      <dgm:spPr/>
      <dgm:t>
        <a:bodyPr/>
        <a:lstStyle/>
        <a:p>
          <a:endParaRPr lang="en-US"/>
        </a:p>
      </dgm:t>
    </dgm:pt>
    <dgm:pt modelId="{098A18E0-46B9-EE4F-BEDF-9524F20AA5A6}" type="pres">
      <dgm:prSet presAssocID="{D0300751-0861-444A-A7D8-432FD2BECB3B}" presName="vert0" presStyleCnt="0">
        <dgm:presLayoutVars>
          <dgm:dir/>
          <dgm:animOne val="branch"/>
          <dgm:animLvl val="lvl"/>
        </dgm:presLayoutVars>
      </dgm:prSet>
      <dgm:spPr/>
    </dgm:pt>
    <dgm:pt modelId="{96254ECA-4487-8D48-AA47-78DF3A039AB5}" type="pres">
      <dgm:prSet presAssocID="{BE5F9AF3-1C8A-4DE3-9A70-8518A7D401FD}" presName="thickLine" presStyleLbl="alignNode1" presStyleIdx="0" presStyleCnt="4"/>
      <dgm:spPr/>
    </dgm:pt>
    <dgm:pt modelId="{070CF105-5D47-274B-A0A2-ECDEA8249A58}" type="pres">
      <dgm:prSet presAssocID="{BE5F9AF3-1C8A-4DE3-9A70-8518A7D401FD}" presName="horz1" presStyleCnt="0"/>
      <dgm:spPr/>
    </dgm:pt>
    <dgm:pt modelId="{D9C299B9-1AD4-4747-AC07-43778937FD64}" type="pres">
      <dgm:prSet presAssocID="{BE5F9AF3-1C8A-4DE3-9A70-8518A7D401FD}" presName="tx1" presStyleLbl="revTx" presStyleIdx="0" presStyleCnt="4"/>
      <dgm:spPr/>
    </dgm:pt>
    <dgm:pt modelId="{204C1A7C-BF15-1E44-B60B-8116E1E3F905}" type="pres">
      <dgm:prSet presAssocID="{BE5F9AF3-1C8A-4DE3-9A70-8518A7D401FD}" presName="vert1" presStyleCnt="0"/>
      <dgm:spPr/>
    </dgm:pt>
    <dgm:pt modelId="{7E65D679-3E84-A74B-97BB-FD6737221B43}" type="pres">
      <dgm:prSet presAssocID="{99DC7409-CC49-40B7-8F54-CD473653A387}" presName="thickLine" presStyleLbl="alignNode1" presStyleIdx="1" presStyleCnt="4"/>
      <dgm:spPr/>
    </dgm:pt>
    <dgm:pt modelId="{6D37AD11-A65C-0344-860E-5B55AA3C7C71}" type="pres">
      <dgm:prSet presAssocID="{99DC7409-CC49-40B7-8F54-CD473653A387}" presName="horz1" presStyleCnt="0"/>
      <dgm:spPr/>
    </dgm:pt>
    <dgm:pt modelId="{4594A9A3-B564-1143-BE94-D9FE345B12F3}" type="pres">
      <dgm:prSet presAssocID="{99DC7409-CC49-40B7-8F54-CD473653A387}" presName="tx1" presStyleLbl="revTx" presStyleIdx="1" presStyleCnt="4"/>
      <dgm:spPr/>
    </dgm:pt>
    <dgm:pt modelId="{FCABDA1B-41E2-F445-980A-79EB3DE64407}" type="pres">
      <dgm:prSet presAssocID="{99DC7409-CC49-40B7-8F54-CD473653A387}" presName="vert1" presStyleCnt="0"/>
      <dgm:spPr/>
    </dgm:pt>
    <dgm:pt modelId="{85810B24-4BEE-A949-88A3-88A51B15680A}" type="pres">
      <dgm:prSet presAssocID="{A707E655-F61E-4CBF-9025-1D378DD9BDC8}" presName="thickLine" presStyleLbl="alignNode1" presStyleIdx="2" presStyleCnt="4"/>
      <dgm:spPr/>
    </dgm:pt>
    <dgm:pt modelId="{E6D39125-98CB-AE4E-8F79-D53897EF3B35}" type="pres">
      <dgm:prSet presAssocID="{A707E655-F61E-4CBF-9025-1D378DD9BDC8}" presName="horz1" presStyleCnt="0"/>
      <dgm:spPr/>
    </dgm:pt>
    <dgm:pt modelId="{C8CEF299-1AF8-E340-B018-9D76F51307A6}" type="pres">
      <dgm:prSet presAssocID="{A707E655-F61E-4CBF-9025-1D378DD9BDC8}" presName="tx1" presStyleLbl="revTx" presStyleIdx="2" presStyleCnt="4"/>
      <dgm:spPr/>
    </dgm:pt>
    <dgm:pt modelId="{FAAC9777-9CA8-3E4A-9CE2-1CEC0818750B}" type="pres">
      <dgm:prSet presAssocID="{A707E655-F61E-4CBF-9025-1D378DD9BDC8}" presName="vert1" presStyleCnt="0"/>
      <dgm:spPr/>
    </dgm:pt>
    <dgm:pt modelId="{DA0AECE9-2FF7-0C49-AFFE-C3DB370FE65F}" type="pres">
      <dgm:prSet presAssocID="{55DC5EA7-5B5C-4701-A325-4E7E84A80792}" presName="thickLine" presStyleLbl="alignNode1" presStyleIdx="3" presStyleCnt="4"/>
      <dgm:spPr/>
    </dgm:pt>
    <dgm:pt modelId="{4AB19880-7BF0-764B-BF38-5B9ADD11F915}" type="pres">
      <dgm:prSet presAssocID="{55DC5EA7-5B5C-4701-A325-4E7E84A80792}" presName="horz1" presStyleCnt="0"/>
      <dgm:spPr/>
    </dgm:pt>
    <dgm:pt modelId="{4AA5D73B-7E3B-E241-8B5A-76514013A8F4}" type="pres">
      <dgm:prSet presAssocID="{55DC5EA7-5B5C-4701-A325-4E7E84A80792}" presName="tx1" presStyleLbl="revTx" presStyleIdx="3" presStyleCnt="4"/>
      <dgm:spPr/>
    </dgm:pt>
    <dgm:pt modelId="{AA480E46-0ACD-3948-AD50-983DA41B5411}" type="pres">
      <dgm:prSet presAssocID="{55DC5EA7-5B5C-4701-A325-4E7E84A80792}" presName="vert1" presStyleCnt="0"/>
      <dgm:spPr/>
    </dgm:pt>
  </dgm:ptLst>
  <dgm:cxnLst>
    <dgm:cxn modelId="{33FFCC3C-0F2C-7848-890D-2455373F88D5}" type="presOf" srcId="{99DC7409-CC49-40B7-8F54-CD473653A387}" destId="{4594A9A3-B564-1143-BE94-D9FE345B12F3}" srcOrd="0" destOrd="0" presId="urn:microsoft.com/office/officeart/2008/layout/LinedList"/>
    <dgm:cxn modelId="{F8F17C56-7631-4293-B17F-CD0C38D0C863}" srcId="{D0300751-0861-444A-A7D8-432FD2BECB3B}" destId="{A707E655-F61E-4CBF-9025-1D378DD9BDC8}" srcOrd="2" destOrd="0" parTransId="{08821B65-FD4E-47A5-9235-BB541619627A}" sibTransId="{A02993CE-4205-4FC7-8187-6EC3DCE08CB0}"/>
    <dgm:cxn modelId="{6865425A-1786-4A4D-88AE-5715E1A07CD6}" type="presOf" srcId="{55DC5EA7-5B5C-4701-A325-4E7E84A80792}" destId="{4AA5D73B-7E3B-E241-8B5A-76514013A8F4}" srcOrd="0" destOrd="0" presId="urn:microsoft.com/office/officeart/2008/layout/LinedList"/>
    <dgm:cxn modelId="{26059360-3CB3-FE46-8BA1-49F1AC37AD39}" type="presOf" srcId="{A707E655-F61E-4CBF-9025-1D378DD9BDC8}" destId="{C8CEF299-1AF8-E340-B018-9D76F51307A6}" srcOrd="0" destOrd="0" presId="urn:microsoft.com/office/officeart/2008/layout/LinedList"/>
    <dgm:cxn modelId="{88C3F060-0352-4506-AC44-4BCBB1AA9908}" srcId="{D0300751-0861-444A-A7D8-432FD2BECB3B}" destId="{55DC5EA7-5B5C-4701-A325-4E7E84A80792}" srcOrd="3" destOrd="0" parTransId="{596C9203-7D1E-4F3E-949A-15A7D43347CA}" sibTransId="{E9A9446D-8B29-4B4A-8399-24F875A2599C}"/>
    <dgm:cxn modelId="{664C1165-BF8E-4D4A-BBC1-13C4E4137745}" type="presOf" srcId="{BE5F9AF3-1C8A-4DE3-9A70-8518A7D401FD}" destId="{D9C299B9-1AD4-4747-AC07-43778937FD64}" srcOrd="0" destOrd="0" presId="urn:microsoft.com/office/officeart/2008/layout/LinedList"/>
    <dgm:cxn modelId="{10748AD4-3EA3-431B-AA11-C0FE49C31285}" srcId="{D0300751-0861-444A-A7D8-432FD2BECB3B}" destId="{99DC7409-CC49-40B7-8F54-CD473653A387}" srcOrd="1" destOrd="0" parTransId="{8EC80058-8F9C-4B81-BC2D-D97E0069BE9B}" sibTransId="{661D95CF-911D-413E-93A4-4544E5DB6259}"/>
    <dgm:cxn modelId="{4F1961E2-1770-41E5-B8E3-8AE6EDCB7922}" srcId="{D0300751-0861-444A-A7D8-432FD2BECB3B}" destId="{BE5F9AF3-1C8A-4DE3-9A70-8518A7D401FD}" srcOrd="0" destOrd="0" parTransId="{EA4A5E7B-1BA6-4A4E-8845-9A6A20CB89D2}" sibTransId="{E3452D6E-1336-40AD-A6C3-5D4633D5AB97}"/>
    <dgm:cxn modelId="{A8CCBDE3-3DC7-7F4F-BFB4-7BE0915FCA31}" type="presOf" srcId="{D0300751-0861-444A-A7D8-432FD2BECB3B}" destId="{098A18E0-46B9-EE4F-BEDF-9524F20AA5A6}" srcOrd="0" destOrd="0" presId="urn:microsoft.com/office/officeart/2008/layout/LinedList"/>
    <dgm:cxn modelId="{86A5ABD4-A296-C448-B855-2908B7518A93}" type="presParOf" srcId="{098A18E0-46B9-EE4F-BEDF-9524F20AA5A6}" destId="{96254ECA-4487-8D48-AA47-78DF3A039AB5}" srcOrd="0" destOrd="0" presId="urn:microsoft.com/office/officeart/2008/layout/LinedList"/>
    <dgm:cxn modelId="{7D3C9D23-6B05-FE45-89B7-E5118EE4567C}" type="presParOf" srcId="{098A18E0-46B9-EE4F-BEDF-9524F20AA5A6}" destId="{070CF105-5D47-274B-A0A2-ECDEA8249A58}" srcOrd="1" destOrd="0" presId="urn:microsoft.com/office/officeart/2008/layout/LinedList"/>
    <dgm:cxn modelId="{06116B39-2839-284A-9890-09E6EB26B79B}" type="presParOf" srcId="{070CF105-5D47-274B-A0A2-ECDEA8249A58}" destId="{D9C299B9-1AD4-4747-AC07-43778937FD64}" srcOrd="0" destOrd="0" presId="urn:microsoft.com/office/officeart/2008/layout/LinedList"/>
    <dgm:cxn modelId="{6C66AD30-2DA5-FD4E-9831-9C1F63778150}" type="presParOf" srcId="{070CF105-5D47-274B-A0A2-ECDEA8249A58}" destId="{204C1A7C-BF15-1E44-B60B-8116E1E3F905}" srcOrd="1" destOrd="0" presId="urn:microsoft.com/office/officeart/2008/layout/LinedList"/>
    <dgm:cxn modelId="{FE5EE097-79ED-0E49-8AED-C235C661CAB6}" type="presParOf" srcId="{098A18E0-46B9-EE4F-BEDF-9524F20AA5A6}" destId="{7E65D679-3E84-A74B-97BB-FD6737221B43}" srcOrd="2" destOrd="0" presId="urn:microsoft.com/office/officeart/2008/layout/LinedList"/>
    <dgm:cxn modelId="{CAD26BE8-7221-DF44-B86F-2E673995ECEC}" type="presParOf" srcId="{098A18E0-46B9-EE4F-BEDF-9524F20AA5A6}" destId="{6D37AD11-A65C-0344-860E-5B55AA3C7C71}" srcOrd="3" destOrd="0" presId="urn:microsoft.com/office/officeart/2008/layout/LinedList"/>
    <dgm:cxn modelId="{54131E49-5891-564F-9899-40918A70F34B}" type="presParOf" srcId="{6D37AD11-A65C-0344-860E-5B55AA3C7C71}" destId="{4594A9A3-B564-1143-BE94-D9FE345B12F3}" srcOrd="0" destOrd="0" presId="urn:microsoft.com/office/officeart/2008/layout/LinedList"/>
    <dgm:cxn modelId="{5E77CDAC-1426-0E48-BEA1-FA14762FF46F}" type="presParOf" srcId="{6D37AD11-A65C-0344-860E-5B55AA3C7C71}" destId="{FCABDA1B-41E2-F445-980A-79EB3DE64407}" srcOrd="1" destOrd="0" presId="urn:microsoft.com/office/officeart/2008/layout/LinedList"/>
    <dgm:cxn modelId="{499594A9-2989-8346-8097-F86BCEE684E2}" type="presParOf" srcId="{098A18E0-46B9-EE4F-BEDF-9524F20AA5A6}" destId="{85810B24-4BEE-A949-88A3-88A51B15680A}" srcOrd="4" destOrd="0" presId="urn:microsoft.com/office/officeart/2008/layout/LinedList"/>
    <dgm:cxn modelId="{884C33BA-F373-6F4D-AE13-986FD0F22F87}" type="presParOf" srcId="{098A18E0-46B9-EE4F-BEDF-9524F20AA5A6}" destId="{E6D39125-98CB-AE4E-8F79-D53897EF3B35}" srcOrd="5" destOrd="0" presId="urn:microsoft.com/office/officeart/2008/layout/LinedList"/>
    <dgm:cxn modelId="{132C98EC-7A9A-D54A-BE0D-E20E954AB77B}" type="presParOf" srcId="{E6D39125-98CB-AE4E-8F79-D53897EF3B35}" destId="{C8CEF299-1AF8-E340-B018-9D76F51307A6}" srcOrd="0" destOrd="0" presId="urn:microsoft.com/office/officeart/2008/layout/LinedList"/>
    <dgm:cxn modelId="{C79A0EF5-C6EA-5D41-9DE0-3A4EB7A27179}" type="presParOf" srcId="{E6D39125-98CB-AE4E-8F79-D53897EF3B35}" destId="{FAAC9777-9CA8-3E4A-9CE2-1CEC0818750B}" srcOrd="1" destOrd="0" presId="urn:microsoft.com/office/officeart/2008/layout/LinedList"/>
    <dgm:cxn modelId="{EECA6D59-D9C9-AB4C-B1FD-CE5F7D99534A}" type="presParOf" srcId="{098A18E0-46B9-EE4F-BEDF-9524F20AA5A6}" destId="{DA0AECE9-2FF7-0C49-AFFE-C3DB370FE65F}" srcOrd="6" destOrd="0" presId="urn:microsoft.com/office/officeart/2008/layout/LinedList"/>
    <dgm:cxn modelId="{DCBDE106-B8BB-D849-9D3A-D1E5FE91F9EB}" type="presParOf" srcId="{098A18E0-46B9-EE4F-BEDF-9524F20AA5A6}" destId="{4AB19880-7BF0-764B-BF38-5B9ADD11F915}" srcOrd="7" destOrd="0" presId="urn:microsoft.com/office/officeart/2008/layout/LinedList"/>
    <dgm:cxn modelId="{70598D2E-8452-DF4F-8822-8E99F603F3A6}" type="presParOf" srcId="{4AB19880-7BF0-764B-BF38-5B9ADD11F915}" destId="{4AA5D73B-7E3B-E241-8B5A-76514013A8F4}" srcOrd="0" destOrd="0" presId="urn:microsoft.com/office/officeart/2008/layout/LinedList"/>
    <dgm:cxn modelId="{76AFF641-68DB-3D45-B8B4-925447B18327}" type="presParOf" srcId="{4AB19880-7BF0-764B-BF38-5B9ADD11F915}" destId="{AA480E46-0ACD-3948-AD50-983DA41B54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4994-972E-4920-B908-BD8D5B4099F0}">
      <dsp:nvSpPr>
        <dsp:cNvPr id="0" name=""/>
        <dsp:cNvSpPr/>
      </dsp:nvSpPr>
      <dsp:spPr>
        <a:xfrm>
          <a:off x="862601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EAE9E-F01D-456C-AE7B-62619ED9F456}">
      <dsp:nvSpPr>
        <dsp:cNvPr id="0" name=""/>
        <dsp:cNvSpPr/>
      </dsp:nvSpPr>
      <dsp:spPr>
        <a:xfrm>
          <a:off x="1130976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1B749-BD48-4F8E-8057-38975B6BDA07}">
      <dsp:nvSpPr>
        <dsp:cNvPr id="0" name=""/>
        <dsp:cNvSpPr/>
      </dsp:nvSpPr>
      <dsp:spPr>
        <a:xfrm>
          <a:off x="460038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Speech Recognition</a:t>
          </a:r>
          <a:endParaRPr lang="en-US" sz="1600" kern="1200"/>
        </a:p>
      </dsp:txBody>
      <dsp:txXfrm>
        <a:off x="460038" y="2016757"/>
        <a:ext cx="2064425" cy="720000"/>
      </dsp:txXfrm>
    </dsp:sp>
    <dsp:sp modelId="{0DF09A37-DCAF-4D4F-ABE3-36DE4925D766}">
      <dsp:nvSpPr>
        <dsp:cNvPr id="0" name=""/>
        <dsp:cNvSpPr/>
      </dsp:nvSpPr>
      <dsp:spPr>
        <a:xfrm>
          <a:off x="32883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9419C-95C4-4286-9B3B-19D1BD71E61F}">
      <dsp:nvSpPr>
        <dsp:cNvPr id="0" name=""/>
        <dsp:cNvSpPr/>
      </dsp:nvSpPr>
      <dsp:spPr>
        <a:xfrm>
          <a:off x="35566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56A73-5989-4083-9565-8B6322E63273}">
      <dsp:nvSpPr>
        <dsp:cNvPr id="0" name=""/>
        <dsp:cNvSpPr/>
      </dsp:nvSpPr>
      <dsp:spPr>
        <a:xfrm>
          <a:off x="28857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Use of body pose detection software</a:t>
          </a:r>
          <a:endParaRPr lang="en-US" sz="1600" kern="1200"/>
        </a:p>
      </dsp:txBody>
      <dsp:txXfrm>
        <a:off x="2885737" y="2016757"/>
        <a:ext cx="2064425" cy="720000"/>
      </dsp:txXfrm>
    </dsp:sp>
    <dsp:sp modelId="{101ABD22-5069-4271-87AB-F3CD5A5E36B2}">
      <dsp:nvSpPr>
        <dsp:cNvPr id="0" name=""/>
        <dsp:cNvSpPr/>
      </dsp:nvSpPr>
      <dsp:spPr>
        <a:xfrm>
          <a:off x="57140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9CE1E-89CF-4D94-8BA5-A8809BDF82C2}">
      <dsp:nvSpPr>
        <dsp:cNvPr id="0" name=""/>
        <dsp:cNvSpPr/>
      </dsp:nvSpPr>
      <dsp:spPr>
        <a:xfrm>
          <a:off x="59823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0D924-7695-4DA1-818F-4DEB4B010A0C}">
      <dsp:nvSpPr>
        <dsp:cNvPr id="0" name=""/>
        <dsp:cNvSpPr/>
      </dsp:nvSpPr>
      <dsp:spPr>
        <a:xfrm>
          <a:off x="53114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Clustering in time</a:t>
          </a:r>
          <a:endParaRPr lang="en-US" sz="1600" kern="1200"/>
        </a:p>
      </dsp:txBody>
      <dsp:txXfrm>
        <a:off x="5311437" y="2016757"/>
        <a:ext cx="2064425" cy="720000"/>
      </dsp:txXfrm>
    </dsp:sp>
    <dsp:sp modelId="{7E64B1C8-44A1-45E7-AB0E-755190D7CC1F}">
      <dsp:nvSpPr>
        <dsp:cNvPr id="0" name=""/>
        <dsp:cNvSpPr/>
      </dsp:nvSpPr>
      <dsp:spPr>
        <a:xfrm>
          <a:off x="8139699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58C37-D632-4DA2-B2A8-3144136F47BE}">
      <dsp:nvSpPr>
        <dsp:cNvPr id="0" name=""/>
        <dsp:cNvSpPr/>
      </dsp:nvSpPr>
      <dsp:spPr>
        <a:xfrm>
          <a:off x="8408074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9E230-459A-4B3D-8265-33EB4D784BF1}">
      <dsp:nvSpPr>
        <dsp:cNvPr id="0" name=""/>
        <dsp:cNvSpPr/>
      </dsp:nvSpPr>
      <dsp:spPr>
        <a:xfrm>
          <a:off x="7737136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GUI design for annotation</a:t>
          </a:r>
          <a:endParaRPr lang="en-US" sz="1600" kern="1200"/>
        </a:p>
      </dsp:txBody>
      <dsp:txXfrm>
        <a:off x="7737136" y="2016757"/>
        <a:ext cx="20644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A6ADF-BB75-054D-A543-B64C8DA04C70}">
      <dsp:nvSpPr>
        <dsp:cNvPr id="0" name=""/>
        <dsp:cNvSpPr/>
      </dsp:nvSpPr>
      <dsp:spPr>
        <a:xfrm>
          <a:off x="0" y="646544"/>
          <a:ext cx="6151562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Openpose</a:t>
          </a:r>
          <a:r>
            <a:rPr lang="en-US" sz="2200" kern="1200" dirty="0"/>
            <a:t> framework</a:t>
          </a:r>
        </a:p>
      </dsp:txBody>
      <dsp:txXfrm>
        <a:off x="25130" y="671674"/>
        <a:ext cx="6101302" cy="464540"/>
      </dsp:txXfrm>
    </dsp:sp>
    <dsp:sp modelId="{BDEE8457-A05F-8447-A9EE-6D4FD6E3AA6C}">
      <dsp:nvSpPr>
        <dsp:cNvPr id="0" name=""/>
        <dsp:cNvSpPr/>
      </dsp:nvSpPr>
      <dsp:spPr>
        <a:xfrm>
          <a:off x="0" y="1224704"/>
          <a:ext cx="6151562" cy="514800"/>
        </a:xfrm>
        <a:prstGeom prst="round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 examples, Key point JSON output</a:t>
          </a:r>
        </a:p>
      </dsp:txBody>
      <dsp:txXfrm>
        <a:off x="25130" y="1249834"/>
        <a:ext cx="6101302" cy="464540"/>
      </dsp:txXfrm>
    </dsp:sp>
    <dsp:sp modelId="{1886A055-6236-174E-9535-31B7C4990939}">
      <dsp:nvSpPr>
        <dsp:cNvPr id="0" name=""/>
        <dsp:cNvSpPr/>
      </dsp:nvSpPr>
      <dsp:spPr>
        <a:xfrm>
          <a:off x="0" y="1802865"/>
          <a:ext cx="6151562" cy="5148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Python scripts – Frame Generator &amp; Subtitle Parser</a:t>
          </a:r>
        </a:p>
      </dsp:txBody>
      <dsp:txXfrm>
        <a:off x="25130" y="1827995"/>
        <a:ext cx="6101302" cy="464540"/>
      </dsp:txXfrm>
    </dsp:sp>
    <dsp:sp modelId="{ED6E9153-D1FC-6F4B-BAB7-69BA19F6872F}">
      <dsp:nvSpPr>
        <dsp:cNvPr id="0" name=""/>
        <dsp:cNvSpPr/>
      </dsp:nvSpPr>
      <dsp:spPr>
        <a:xfrm>
          <a:off x="0" y="2381025"/>
          <a:ext cx="6151562" cy="51480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Google CoLab, Docker images</a:t>
          </a:r>
        </a:p>
      </dsp:txBody>
      <dsp:txXfrm>
        <a:off x="25130" y="2406155"/>
        <a:ext cx="6101302" cy="464540"/>
      </dsp:txXfrm>
    </dsp:sp>
    <dsp:sp modelId="{9C733EF3-07F4-9C46-B401-C8FFF9E1FBB8}">
      <dsp:nvSpPr>
        <dsp:cNvPr id="0" name=""/>
        <dsp:cNvSpPr/>
      </dsp:nvSpPr>
      <dsp:spPr>
        <a:xfrm>
          <a:off x="0" y="2959185"/>
          <a:ext cx="6151562" cy="5148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Manual dataset creation</a:t>
          </a:r>
        </a:p>
      </dsp:txBody>
      <dsp:txXfrm>
        <a:off x="25130" y="2984315"/>
        <a:ext cx="6101302" cy="464540"/>
      </dsp:txXfrm>
    </dsp:sp>
    <dsp:sp modelId="{4042DAD1-D159-4D45-A3DD-D403273AC9BB}">
      <dsp:nvSpPr>
        <dsp:cNvPr id="0" name=""/>
        <dsp:cNvSpPr/>
      </dsp:nvSpPr>
      <dsp:spPr>
        <a:xfrm>
          <a:off x="0" y="3537345"/>
          <a:ext cx="6151562" cy="514800"/>
        </a:xfrm>
        <a:prstGeom prst="round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Tensorflow, Keras</a:t>
          </a:r>
        </a:p>
      </dsp:txBody>
      <dsp:txXfrm>
        <a:off x="25130" y="3562475"/>
        <a:ext cx="6101302" cy="464540"/>
      </dsp:txXfrm>
    </dsp:sp>
    <dsp:sp modelId="{A54E5DB7-9B9D-D241-88B7-3711B273642B}">
      <dsp:nvSpPr>
        <dsp:cNvPr id="0" name=""/>
        <dsp:cNvSpPr/>
      </dsp:nvSpPr>
      <dsp:spPr>
        <a:xfrm>
          <a:off x="0" y="4115505"/>
          <a:ext cx="6151562" cy="514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Github</a:t>
          </a:r>
        </a:p>
      </dsp:txBody>
      <dsp:txXfrm>
        <a:off x="25130" y="4140635"/>
        <a:ext cx="6101302" cy="464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5FE67-1C2E-4A7F-9908-E4447C4E0C26}">
      <dsp:nvSpPr>
        <dsp:cNvPr id="0" name=""/>
        <dsp:cNvSpPr/>
      </dsp:nvSpPr>
      <dsp:spPr>
        <a:xfrm>
          <a:off x="0" y="800734"/>
          <a:ext cx="5607050" cy="1478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0DA1-38F5-4F9F-8BEF-0C9D7B2837C6}">
      <dsp:nvSpPr>
        <dsp:cNvPr id="0" name=""/>
        <dsp:cNvSpPr/>
      </dsp:nvSpPr>
      <dsp:spPr>
        <a:xfrm>
          <a:off x="447179" y="1133347"/>
          <a:ext cx="813054" cy="813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3EDD4-24FF-414A-84BB-19EEAD87F530}">
      <dsp:nvSpPr>
        <dsp:cNvPr id="0" name=""/>
        <dsp:cNvSpPr/>
      </dsp:nvSpPr>
      <dsp:spPr>
        <a:xfrm>
          <a:off x="1707413" y="800734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Google CoLab</a:t>
          </a:r>
        </a:p>
      </dsp:txBody>
      <dsp:txXfrm>
        <a:off x="1707413" y="800734"/>
        <a:ext cx="3899636" cy="1478280"/>
      </dsp:txXfrm>
    </dsp:sp>
    <dsp:sp modelId="{2979B1EE-C4F1-43A8-BAE4-7E9A640A4898}">
      <dsp:nvSpPr>
        <dsp:cNvPr id="0" name=""/>
        <dsp:cNvSpPr/>
      </dsp:nvSpPr>
      <dsp:spPr>
        <a:xfrm>
          <a:off x="0" y="2648585"/>
          <a:ext cx="5607050" cy="1478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59F08-7F00-4466-BB57-D5D85E9CB0C0}">
      <dsp:nvSpPr>
        <dsp:cNvPr id="0" name=""/>
        <dsp:cNvSpPr/>
      </dsp:nvSpPr>
      <dsp:spPr>
        <a:xfrm>
          <a:off x="447179" y="2981198"/>
          <a:ext cx="813054" cy="813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A26C0-65C5-408F-9143-F8998115DDEC}">
      <dsp:nvSpPr>
        <dsp:cNvPr id="0" name=""/>
        <dsp:cNvSpPr/>
      </dsp:nvSpPr>
      <dsp:spPr>
        <a:xfrm>
          <a:off x="1707413" y="2648585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Docker</a:t>
          </a:r>
        </a:p>
      </dsp:txBody>
      <dsp:txXfrm>
        <a:off x="1707413" y="2648585"/>
        <a:ext cx="3899636" cy="1478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16F8A-EF1F-FE45-9D8F-5B05E90C3857}">
      <dsp:nvSpPr>
        <dsp:cNvPr id="0" name=""/>
        <dsp:cNvSpPr/>
      </dsp:nvSpPr>
      <dsp:spPr>
        <a:xfrm>
          <a:off x="0" y="66584"/>
          <a:ext cx="6151562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More on openpose framework</a:t>
          </a:r>
        </a:p>
      </dsp:txBody>
      <dsp:txXfrm>
        <a:off x="59399" y="125983"/>
        <a:ext cx="6032764" cy="1098002"/>
      </dsp:txXfrm>
    </dsp:sp>
    <dsp:sp modelId="{09CD6335-BA43-1449-80E8-AAB2B5887A8D}">
      <dsp:nvSpPr>
        <dsp:cNvPr id="0" name=""/>
        <dsp:cNvSpPr/>
      </dsp:nvSpPr>
      <dsp:spPr>
        <a:xfrm>
          <a:off x="0" y="1375545"/>
          <a:ext cx="6151562" cy="12168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Testing our model with a bigger dataset</a:t>
          </a:r>
        </a:p>
      </dsp:txBody>
      <dsp:txXfrm>
        <a:off x="59399" y="1434944"/>
        <a:ext cx="6032764" cy="1098002"/>
      </dsp:txXfrm>
    </dsp:sp>
    <dsp:sp modelId="{CB7BD13C-03ED-9C47-A5EF-FE7D8E782AC7}">
      <dsp:nvSpPr>
        <dsp:cNvPr id="0" name=""/>
        <dsp:cNvSpPr/>
      </dsp:nvSpPr>
      <dsp:spPr>
        <a:xfrm>
          <a:off x="0" y="2684505"/>
          <a:ext cx="6151562" cy="12168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Video segmentation by using frames</a:t>
          </a:r>
        </a:p>
      </dsp:txBody>
      <dsp:txXfrm>
        <a:off x="59399" y="2743904"/>
        <a:ext cx="6032764" cy="1098002"/>
      </dsp:txXfrm>
    </dsp:sp>
    <dsp:sp modelId="{5E925F18-1E4E-4548-9D8B-B244C80DC5DD}">
      <dsp:nvSpPr>
        <dsp:cNvPr id="0" name=""/>
        <dsp:cNvSpPr/>
      </dsp:nvSpPr>
      <dsp:spPr>
        <a:xfrm>
          <a:off x="0" y="3993465"/>
          <a:ext cx="6151562" cy="1216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Key point JSON interpretation</a:t>
          </a:r>
        </a:p>
      </dsp:txBody>
      <dsp:txXfrm>
        <a:off x="59399" y="4052864"/>
        <a:ext cx="6032764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53746-B580-F54E-8E98-307AEA0FEBD2}">
      <dsp:nvSpPr>
        <dsp:cNvPr id="0" name=""/>
        <dsp:cNvSpPr/>
      </dsp:nvSpPr>
      <dsp:spPr>
        <a:xfrm>
          <a:off x="0" y="2974067"/>
          <a:ext cx="5607050" cy="19513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generated all of the frames by a script we created last week.</a:t>
          </a:r>
        </a:p>
      </dsp:txBody>
      <dsp:txXfrm>
        <a:off x="0" y="2974067"/>
        <a:ext cx="5607050" cy="1053707"/>
      </dsp:txXfrm>
    </dsp:sp>
    <dsp:sp modelId="{289A497F-697C-6845-81FF-DF01AC8519A0}">
      <dsp:nvSpPr>
        <dsp:cNvPr id="0" name=""/>
        <dsp:cNvSpPr/>
      </dsp:nvSpPr>
      <dsp:spPr>
        <a:xfrm>
          <a:off x="0" y="3988749"/>
          <a:ext cx="5607050" cy="89760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Total of </a:t>
          </a:r>
          <a:r>
            <a:rPr lang="en-US" sz="4200" b="1" kern="1200"/>
            <a:t>40849</a:t>
          </a:r>
          <a:r>
            <a:rPr lang="en-US" sz="4200" kern="1200"/>
            <a:t> frames!</a:t>
          </a:r>
        </a:p>
      </dsp:txBody>
      <dsp:txXfrm>
        <a:off x="0" y="3988749"/>
        <a:ext cx="5607050" cy="897602"/>
      </dsp:txXfrm>
    </dsp:sp>
    <dsp:sp modelId="{D5C28019-1BA2-304C-B833-8E15AEA018E4}">
      <dsp:nvSpPr>
        <dsp:cNvPr id="0" name=""/>
        <dsp:cNvSpPr/>
      </dsp:nvSpPr>
      <dsp:spPr>
        <a:xfrm rot="10800000">
          <a:off x="0" y="2221"/>
          <a:ext cx="5607050" cy="3001115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worked on the full version of sign language video, 27:33 mins. </a:t>
          </a:r>
        </a:p>
      </dsp:txBody>
      <dsp:txXfrm rot="10800000">
        <a:off x="0" y="2221"/>
        <a:ext cx="5607050" cy="1950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036FF-0A2F-4541-A873-7A918F039783}">
      <dsp:nvSpPr>
        <dsp:cNvPr id="0" name=""/>
        <dsp:cNvSpPr/>
      </dsp:nvSpPr>
      <dsp:spPr>
        <a:xfrm>
          <a:off x="0" y="601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F2F706-C33B-4B4E-A602-ABCDD21DADD7}">
      <dsp:nvSpPr>
        <dsp:cNvPr id="0" name=""/>
        <dsp:cNvSpPr/>
      </dsp:nvSpPr>
      <dsp:spPr>
        <a:xfrm>
          <a:off x="425781" y="317298"/>
          <a:ext cx="774148" cy="77414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501822-272B-4259-B3BF-1B50033AC2B6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this task, we used the result of our previous test.</a:t>
          </a:r>
        </a:p>
      </dsp:txBody>
      <dsp:txXfrm>
        <a:off x="1625711" y="601"/>
        <a:ext cx="3981338" cy="1407541"/>
      </dsp:txXfrm>
    </dsp:sp>
    <dsp:sp modelId="{FC8ACDB9-33BC-4514-9FFB-EC486ABC272E}">
      <dsp:nvSpPr>
        <dsp:cNvPr id="0" name=""/>
        <dsp:cNvSpPr/>
      </dsp:nvSpPr>
      <dsp:spPr>
        <a:xfrm>
          <a:off x="0" y="1760029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837052-6CC0-421F-B119-A561C90A171D}">
      <dsp:nvSpPr>
        <dsp:cNvPr id="0" name=""/>
        <dsp:cNvSpPr/>
      </dsp:nvSpPr>
      <dsp:spPr>
        <a:xfrm>
          <a:off x="425781" y="2076725"/>
          <a:ext cx="774148" cy="77414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C91C11-61D7-4BF7-98FC-5EB0C4F1BDF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took note of all up-frames and then determined the cut points. </a:t>
          </a:r>
        </a:p>
      </dsp:txBody>
      <dsp:txXfrm>
        <a:off x="1625711" y="1760029"/>
        <a:ext cx="3981338" cy="1407541"/>
      </dsp:txXfrm>
    </dsp:sp>
    <dsp:sp modelId="{B06412E1-E249-492B-B263-0045697D573B}">
      <dsp:nvSpPr>
        <dsp:cNvPr id="0" name=""/>
        <dsp:cNvSpPr/>
      </dsp:nvSpPr>
      <dsp:spPr>
        <a:xfrm>
          <a:off x="0" y="3519456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9111D8-0AFF-46D1-8B2D-5879D6F94E4A}">
      <dsp:nvSpPr>
        <dsp:cNvPr id="0" name=""/>
        <dsp:cNvSpPr/>
      </dsp:nvSpPr>
      <dsp:spPr>
        <a:xfrm>
          <a:off x="425781" y="3836153"/>
          <a:ext cx="774148" cy="774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E3A1559-36BB-420D-9269-3D60D7F87DA9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Finally, we composed segmented videos by using those frames.</a:t>
          </a:r>
        </a:p>
      </dsp:txBody>
      <dsp:txXfrm>
        <a:off x="1625711" y="3519456"/>
        <a:ext cx="3981338" cy="14075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FD601-2E4D-4C6B-BDAF-B0778C5CBC7C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14C54-070B-470B-AAE5-C064AAD452B9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31C2B-2F6E-4EE0-A573-57124102F076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mapped the key points with their equivalents on pose body</a:t>
          </a:r>
        </a:p>
      </dsp:txBody>
      <dsp:txXfrm>
        <a:off x="1740935" y="644"/>
        <a:ext cx="4410627" cy="1507303"/>
      </dsp:txXfrm>
    </dsp:sp>
    <dsp:sp modelId="{E5995E78-323A-46FA-B943-363EC3B2D71D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58345-8D28-4ED0-A2CB-639A988E5A0A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1A832-CB26-468A-9F8E-6646076EE8B2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created a script that determines the angle in elbows.</a:t>
          </a:r>
        </a:p>
      </dsp:txBody>
      <dsp:txXfrm>
        <a:off x="1740935" y="1884773"/>
        <a:ext cx="4410627" cy="1507303"/>
      </dsp:txXfrm>
    </dsp:sp>
    <dsp:sp modelId="{715F3463-3378-423F-9A71-9487E22EEC26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E9F23-9D93-44C4-A95A-1D9D25159704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2F887-E066-4DC3-AA49-629E84424676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 could be used as another option to determine to find up/down frames. </a:t>
          </a:r>
        </a:p>
      </dsp:txBody>
      <dsp:txXfrm>
        <a:off x="1740935" y="3768902"/>
        <a:ext cx="4410627" cy="15073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357D9-B38C-2449-AD1A-1CDF4B6386A8}">
      <dsp:nvSpPr>
        <dsp:cNvPr id="0" name=""/>
        <dsp:cNvSpPr/>
      </dsp:nvSpPr>
      <dsp:spPr>
        <a:xfrm>
          <a:off x="0" y="82425"/>
          <a:ext cx="6151562" cy="1170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Alignment problem</a:t>
          </a:r>
        </a:p>
      </dsp:txBody>
      <dsp:txXfrm>
        <a:off x="57115" y="139540"/>
        <a:ext cx="6037332" cy="1055770"/>
      </dsp:txXfrm>
    </dsp:sp>
    <dsp:sp modelId="{EC7EDA74-E119-974E-B7B0-ABDFD66E85AB}">
      <dsp:nvSpPr>
        <dsp:cNvPr id="0" name=""/>
        <dsp:cNvSpPr/>
      </dsp:nvSpPr>
      <dsp:spPr>
        <a:xfrm>
          <a:off x="0" y="1396425"/>
          <a:ext cx="6151562" cy="11700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Turkish Sign Language</a:t>
          </a:r>
        </a:p>
      </dsp:txBody>
      <dsp:txXfrm>
        <a:off x="57115" y="1453540"/>
        <a:ext cx="6037332" cy="1055770"/>
      </dsp:txXfrm>
    </dsp:sp>
    <dsp:sp modelId="{C83EFC38-AF9A-4B4A-B7B3-FFADB08CE9D7}">
      <dsp:nvSpPr>
        <dsp:cNvPr id="0" name=""/>
        <dsp:cNvSpPr/>
      </dsp:nvSpPr>
      <dsp:spPr>
        <a:xfrm>
          <a:off x="0" y="2710425"/>
          <a:ext cx="6151562" cy="11700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An heuristic solution</a:t>
          </a:r>
        </a:p>
      </dsp:txBody>
      <dsp:txXfrm>
        <a:off x="57115" y="2767540"/>
        <a:ext cx="6037332" cy="1055770"/>
      </dsp:txXfrm>
    </dsp:sp>
    <dsp:sp modelId="{67627DAD-7295-8543-B696-2D456D8CC677}">
      <dsp:nvSpPr>
        <dsp:cNvPr id="0" name=""/>
        <dsp:cNvSpPr/>
      </dsp:nvSpPr>
      <dsp:spPr>
        <a:xfrm>
          <a:off x="0" y="4024425"/>
          <a:ext cx="6151562" cy="11700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Global alignment</a:t>
          </a:r>
        </a:p>
      </dsp:txBody>
      <dsp:txXfrm>
        <a:off x="57115" y="4081540"/>
        <a:ext cx="6037332" cy="10557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54ECA-4487-8D48-AA47-78DF3A039AB5}">
      <dsp:nvSpPr>
        <dsp:cNvPr id="0" name=""/>
        <dsp:cNvSpPr/>
      </dsp:nvSpPr>
      <dsp:spPr>
        <a:xfrm>
          <a:off x="0" y="0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C299B9-1AD4-4747-AC07-43778937FD64}">
      <dsp:nvSpPr>
        <dsp:cNvPr id="0" name=""/>
        <dsp:cNvSpPr/>
      </dsp:nvSpPr>
      <dsp:spPr>
        <a:xfrm>
          <a:off x="0" y="0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We had 156 segmented videos from previous week.</a:t>
          </a:r>
          <a:endParaRPr lang="en-US" sz="2700" kern="1200"/>
        </a:p>
      </dsp:txBody>
      <dsp:txXfrm>
        <a:off x="0" y="0"/>
        <a:ext cx="5607050" cy="1231899"/>
      </dsp:txXfrm>
    </dsp:sp>
    <dsp:sp modelId="{7E65D679-3E84-A74B-97BB-FD6737221B43}">
      <dsp:nvSpPr>
        <dsp:cNvPr id="0" name=""/>
        <dsp:cNvSpPr/>
      </dsp:nvSpPr>
      <dsp:spPr>
        <a:xfrm>
          <a:off x="0" y="1231899"/>
          <a:ext cx="5607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94A9A3-B564-1143-BE94-D9FE345B12F3}">
      <dsp:nvSpPr>
        <dsp:cNvPr id="0" name=""/>
        <dsp:cNvSpPr/>
      </dsp:nvSpPr>
      <dsp:spPr>
        <a:xfrm>
          <a:off x="0" y="12318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We parsed the subtitles using time difference between back-to-back texts. </a:t>
          </a:r>
          <a:endParaRPr lang="en-US" sz="2700" kern="1200"/>
        </a:p>
      </dsp:txBody>
      <dsp:txXfrm>
        <a:off x="0" y="1231899"/>
        <a:ext cx="5607050" cy="1231899"/>
      </dsp:txXfrm>
    </dsp:sp>
    <dsp:sp modelId="{85810B24-4BEE-A949-88A3-88A51B15680A}">
      <dsp:nvSpPr>
        <dsp:cNvPr id="0" name=""/>
        <dsp:cNvSpPr/>
      </dsp:nvSpPr>
      <dsp:spPr>
        <a:xfrm>
          <a:off x="0" y="2463799"/>
          <a:ext cx="5607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CEF299-1AF8-E340-B018-9D76F51307A6}">
      <dsp:nvSpPr>
        <dsp:cNvPr id="0" name=""/>
        <dsp:cNvSpPr/>
      </dsp:nvSpPr>
      <dsp:spPr>
        <a:xfrm>
          <a:off x="0" y="24637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Using the threshold t = 0.750s, we extracted 156 subtitle blocks.</a:t>
          </a:r>
          <a:endParaRPr lang="en-US" sz="2700" kern="1200"/>
        </a:p>
      </dsp:txBody>
      <dsp:txXfrm>
        <a:off x="0" y="2463799"/>
        <a:ext cx="5607050" cy="1231899"/>
      </dsp:txXfrm>
    </dsp:sp>
    <dsp:sp modelId="{DA0AECE9-2FF7-0C49-AFFE-C3DB370FE65F}">
      <dsp:nvSpPr>
        <dsp:cNvPr id="0" name=""/>
        <dsp:cNvSpPr/>
      </dsp:nvSpPr>
      <dsp:spPr>
        <a:xfrm>
          <a:off x="0" y="3695699"/>
          <a:ext cx="56070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A5D73B-7E3B-E241-8B5A-76514013A8F4}">
      <dsp:nvSpPr>
        <dsp:cNvPr id="0" name=""/>
        <dsp:cNvSpPr/>
      </dsp:nvSpPr>
      <dsp:spPr>
        <a:xfrm>
          <a:off x="0" y="36956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Considering the length of 5:27, only 2 block is inconsistent.</a:t>
          </a:r>
          <a:endParaRPr lang="en-US" sz="2700" kern="1200"/>
        </a:p>
      </dsp:txBody>
      <dsp:txXfrm>
        <a:off x="0" y="3695699"/>
        <a:ext cx="5607050" cy="1231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E5B9B-883D-E047-9552-2261E4AD6FD6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57FC6-0AAD-9547-B617-699633F9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6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dataset, up and down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7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5193_5454 = İlk blok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62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6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5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3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6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4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hyperlink" Target="file:////Applications\VLC.ap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1.png"/><Relationship Id="rId4" Type="http://schemas.openxmlformats.org/officeDocument/2006/relationships/image" Target="../media/image5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AD8E7-294D-4D43-9476-2DE3B7F45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2200" noProof="1">
                <a:ea typeface="Palatino" pitchFamily="2" charset="77"/>
              </a:rPr>
              <a:t>Semı-automatıc segmentatıon and annotatıon of vıdeos usıng alıgnment wıth audıo subtıtles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5B4-8D7E-CF4D-BA9C-C8F46DC2D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tr-TR" sz="1100" dirty="0">
              <a:solidFill>
                <a:srgbClr val="FFFFFF"/>
              </a:solidFill>
              <a:latin typeface="Palatino" pitchFamily="2" charset="77"/>
              <a:ea typeface="Palatino" pitchFamily="2" charset="77"/>
            </a:endParaRPr>
          </a:p>
          <a:p>
            <a:pPr>
              <a:lnSpc>
                <a:spcPct val="90000"/>
              </a:lnSpc>
            </a:pPr>
            <a:r>
              <a:rPr lang="tr-TR" sz="1800" dirty="0">
                <a:solidFill>
                  <a:srgbClr val="FFFFFF"/>
                </a:solidFill>
                <a:ea typeface="Palatino" pitchFamily="2" charset="77"/>
              </a:rPr>
              <a:t>BERKE ESMER	 	CEMAL AYTEKİN</a:t>
            </a:r>
          </a:p>
        </p:txBody>
      </p:sp>
      <p:pic>
        <p:nvPicPr>
          <p:cNvPr id="12" name="Graphic 11" descr="Skeleton">
            <a:extLst>
              <a:ext uri="{FF2B5EF4-FFF2-40B4-BE49-F238E27FC236}">
                <a16:creationId xmlns:a16="http://schemas.microsoft.com/office/drawing/2014/main" id="{28386179-09D4-4166-9550-AE22FF1CB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9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881552-A2DB-6B47-8D7A-3076EA1AE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7" r="17167"/>
          <a:stretch/>
        </p:blipFill>
        <p:spPr>
          <a:xfrm>
            <a:off x="20" y="-1"/>
            <a:ext cx="4063977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AF84A0-A70E-7B47-98FF-68E939115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00" r="18200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5D2AE-06DA-CD44-AF41-19E2779D4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5" r="18975"/>
          <a:stretch/>
        </p:blipFill>
        <p:spPr>
          <a:xfrm>
            <a:off x="8127994" y="0"/>
            <a:ext cx="4087368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CE3B4-BB9C-2E4F-A72A-58F03FBA17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5" r="18575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263E5-07C4-3D4C-B636-3B1DA82506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57" r="17757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DDEA7-0C76-9540-B917-5BB8ED2998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41" r="18292"/>
          <a:stretch/>
        </p:blipFill>
        <p:spPr>
          <a:xfrm>
            <a:off x="4044529" y="3429010"/>
            <a:ext cx="4102933" cy="3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Week TWO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F19D1-AFB1-484E-8DDE-9A25E4D7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3" r="4377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2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Agenda</a:t>
            </a:r>
            <a:r>
              <a:rPr lang="en-US" dirty="0"/>
              <a:t>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6F346-94F9-4CBF-9A31-14433C115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32175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90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3AA79-781D-794D-805B-ABE69B09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TESTING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A6A171-BFC0-4BFA-963B-70D6BF403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18333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16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7251A-399D-5342-B0D5-533BF538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184" y="804334"/>
            <a:ext cx="885963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9664C-F76D-3441-807E-89A59334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SEGMENTATION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E2A0E1-031A-45F5-994C-CECE0F0B2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3910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67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45642-1106-904B-B84E-9EF5A180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49" y="1271016"/>
            <a:ext cx="6441746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FCF2A-1917-6345-AF87-1D1735798FCC}"/>
              </a:ext>
            </a:extLst>
          </p:cNvPr>
          <p:cNvSpPr txBox="1"/>
          <p:nvPr/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total </a:t>
            </a:r>
            <a:r>
              <a:rPr lang="en-US" sz="1600" b="1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158</a:t>
            </a:r>
            <a:r>
              <a:rPr lang="en-US" sz="16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videos</a:t>
            </a:r>
          </a:p>
        </p:txBody>
      </p:sp>
    </p:spTree>
    <p:extLst>
      <p:ext uri="{BB962C8B-B14F-4D97-AF65-F5344CB8AC3E}">
        <p14:creationId xmlns:p14="http://schemas.microsoft.com/office/powerpoint/2010/main" val="337558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1302E-A635-5D44-8BA1-E2E33CFE0F9D}"/>
              </a:ext>
            </a:extLst>
          </p:cNvPr>
          <p:cNvSpPr txBox="1"/>
          <p:nvPr/>
        </p:nvSpPr>
        <p:spPr>
          <a:xfrm>
            <a:off x="8787865" y="2921173"/>
            <a:ext cx="2745667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spc="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Play videos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 invalidUrl="/Applications/VLC.app" action="ppaction://program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C11A2FF-5441-014E-8219-B4EFB8D7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24" y="640080"/>
            <a:ext cx="5263134" cy="5263134"/>
          </a:xfrm>
          <a:prstGeom prst="rect">
            <a:avLst/>
          </a:prstGeom>
        </p:spPr>
      </p:pic>
      <p:sp>
        <p:nvSpPr>
          <p:cNvPr id="4" name="TextBox 3">
            <a:hlinkClick r:id="rId2" invalidUrl="/Applications/VLC.app" action="ppaction://program" highlightClick="1"/>
            <a:extLst>
              <a:ext uri="{FF2B5EF4-FFF2-40B4-BE49-F238E27FC236}">
                <a16:creationId xmlns:a16="http://schemas.microsoft.com/office/drawing/2014/main" id="{F5981CDE-0917-D94A-BBF7-0592813D0CDE}"/>
              </a:ext>
            </a:extLst>
          </p:cNvPr>
          <p:cNvSpPr txBox="1"/>
          <p:nvPr/>
        </p:nvSpPr>
        <p:spPr>
          <a:xfrm>
            <a:off x="4277710" y="1566041"/>
            <a:ext cx="3636580" cy="2848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1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59A7C-9792-8343-94D2-15F57D4C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600"/>
              <a:t>JSON INTERPRETATION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E21BDA-26CB-4B5D-A37D-D7C511FCC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59443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46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D7610-B6A7-6E4A-9A72-B97982F7D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8" r="-1" b="9351"/>
          <a:stretch/>
        </p:blipFill>
        <p:spPr>
          <a:xfrm>
            <a:off x="146984" y="108209"/>
            <a:ext cx="4510360" cy="6641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FC8FF-E3E8-2C48-A5A2-E0ED646F5C27}"/>
              </a:ext>
            </a:extLst>
          </p:cNvPr>
          <p:cNvSpPr txBox="1"/>
          <p:nvPr/>
        </p:nvSpPr>
        <p:spPr>
          <a:xfrm>
            <a:off x="5263896" y="216408"/>
            <a:ext cx="2755392" cy="642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{0, "Nose"} 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{1, "Neck"}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RShoulder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RElbow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RWrist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{5,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LShoulder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{6,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LElbow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{7,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LWrist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{8,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MidHip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{9,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{10,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RKnee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{11,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RAnkle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Lknee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A6E11-7074-AE4E-A37E-B79ED3B30A08}"/>
              </a:ext>
            </a:extLst>
          </p:cNvPr>
          <p:cNvSpPr txBox="1"/>
          <p:nvPr/>
        </p:nvSpPr>
        <p:spPr>
          <a:xfrm>
            <a:off x="8625840" y="216408"/>
            <a:ext cx="2755392" cy="642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LAnkle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{15,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REye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{16,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LEye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{17,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{18,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{19,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LBigToe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{20,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LSmallToe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{21,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LHeel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RBigToe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RSmallToe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RHeel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{25, "Background"}</a:t>
            </a:r>
          </a:p>
        </p:txBody>
      </p:sp>
    </p:spTree>
    <p:extLst>
      <p:ext uri="{BB962C8B-B14F-4D97-AF65-F5344CB8AC3E}">
        <p14:creationId xmlns:p14="http://schemas.microsoft.com/office/powerpoint/2010/main" val="210634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4779-DBBA-AE48-921D-654ADE20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1">
                <a:latin typeface="Palatino" pitchFamily="2" charset="77"/>
                <a:ea typeface="Palatino" pitchFamily="2" charset="77"/>
              </a:rPr>
              <a:t>Project outlıne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4C8849-2B08-463D-8ADD-731CC5671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718639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590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AEA227-4616-604E-8282-D731DEB2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39" y="2081860"/>
            <a:ext cx="4789827" cy="2694277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E806FB-8357-8B4D-996F-2EBDB61B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2079152"/>
            <a:ext cx="4799456" cy="2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1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9A2546-8E40-1F4E-9E8F-040D4384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39" y="2081860"/>
            <a:ext cx="4789827" cy="26942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3A2BA1-BFF2-5B41-8D34-F7298CD2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4" y="2079152"/>
            <a:ext cx="4799456" cy="2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Week THREE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F19D1-AFB1-484E-8DDE-9A25E4D7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3" r="4377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47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800"/>
              <a:t>Agenda 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6F346-94F9-4CBF-9A31-14433C115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307940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613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374FF-4484-0344-8A17-3F3276FF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tr-TR" sz="2800">
                <a:solidFill>
                  <a:schemeClr val="bg1"/>
                </a:solidFill>
              </a:rPr>
              <a:t>An Heurıstıc Solutıon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54CC06D-AA70-4FE4-B2BD-8FC556F84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787112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9944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3D5D05-5A5D-5644-82F9-EAB50849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75" y="501260"/>
            <a:ext cx="4415260" cy="592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5CED6-6126-004D-83B5-5E2AD3131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87" y="480349"/>
            <a:ext cx="2749949" cy="597170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0F4CAE3-59E9-F846-9D04-4FFEFE5C8072}"/>
              </a:ext>
            </a:extLst>
          </p:cNvPr>
          <p:cNvSpPr/>
          <p:nvPr/>
        </p:nvSpPr>
        <p:spPr>
          <a:xfrm>
            <a:off x="4764911" y="2931288"/>
            <a:ext cx="1331089" cy="995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C647A-82B9-334C-8B72-5374EC2791E1}"/>
              </a:ext>
            </a:extLst>
          </p:cNvPr>
          <p:cNvSpPr txBox="1"/>
          <p:nvPr/>
        </p:nvSpPr>
        <p:spPr>
          <a:xfrm>
            <a:off x="4509064" y="4282632"/>
            <a:ext cx="199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156 </a:t>
            </a:r>
            <a:r>
              <a:rPr lang="tr-TR" sz="2800" dirty="0" err="1"/>
              <a:t>Blocks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35937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4C707-20F4-4E45-8787-A43818714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16" b="71367"/>
          <a:stretch/>
        </p:blipFill>
        <p:spPr>
          <a:xfrm>
            <a:off x="379553" y="1816106"/>
            <a:ext cx="3173874" cy="1697930"/>
          </a:xfrm>
          <a:prstGeom prst="rect">
            <a:avLst/>
          </a:prstGeom>
        </p:spPr>
      </p:pic>
      <p:pic>
        <p:nvPicPr>
          <p:cNvPr id="6" name="Online Media 5" descr="video_5193_5454">
            <a:hlinkClick r:id="" action="ppaction://media"/>
            <a:extLst>
              <a:ext uri="{FF2B5EF4-FFF2-40B4-BE49-F238E27FC236}">
                <a16:creationId xmlns:a16="http://schemas.microsoft.com/office/drawing/2014/main" id="{C62FF9FA-FC4C-0143-B9A2-D167CE95E9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8607" y="381000"/>
            <a:ext cx="8128000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73121-91DA-2B41-95FD-525E9C02101D}"/>
              </a:ext>
            </a:extLst>
          </p:cNvPr>
          <p:cNvSpPr txBox="1"/>
          <p:nvPr/>
        </p:nvSpPr>
        <p:spPr>
          <a:xfrm>
            <a:off x="366772" y="4010626"/>
            <a:ext cx="2465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corresponds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segment</a:t>
            </a:r>
            <a:r>
              <a:rPr lang="tr-TR" dirty="0"/>
              <a:t>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B55F447-167D-6F43-AC96-2A986AC1ED08}"/>
              </a:ext>
            </a:extLst>
          </p:cNvPr>
          <p:cNvSpPr/>
          <p:nvPr/>
        </p:nvSpPr>
        <p:spPr>
          <a:xfrm>
            <a:off x="2826131" y="4154847"/>
            <a:ext cx="544262" cy="357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53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FE588-5B95-064E-8CBE-1BA4740A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Global Alıgnment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72EBA-1AEC-6641-A39B-0F747D13C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67"/>
          <a:stretch/>
        </p:blipFill>
        <p:spPr>
          <a:xfrm>
            <a:off x="5140452" y="1399996"/>
            <a:ext cx="5925312" cy="37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5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Week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B2274-150A-47DA-BFCD-3AC0FCBC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2" r="4379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1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Agenda</a:t>
            </a:r>
            <a:r>
              <a:rPr lang="en-US" dirty="0"/>
              <a:t>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F731BB-BFDC-42CC-95AE-3B62E9522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96929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7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789A4-745B-7140-A20D-4B4857EF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Community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based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FD41DD-5928-45CC-A93C-E57D59E9D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931556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222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original.mp4">
            <a:hlinkClick r:id="" action="ppaction://media"/>
            <a:extLst>
              <a:ext uri="{FF2B5EF4-FFF2-40B4-BE49-F238E27FC236}">
                <a16:creationId xmlns:a16="http://schemas.microsoft.com/office/drawing/2014/main" id="{4D93D990-1453-0F4B-B3A2-6F9CD5892D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034" y="523315"/>
            <a:ext cx="10337932" cy="5811369"/>
          </a:xfrm>
        </p:spPr>
      </p:pic>
    </p:spTree>
    <p:extLst>
      <p:ext uri="{BB962C8B-B14F-4D97-AF65-F5344CB8AC3E}">
        <p14:creationId xmlns:p14="http://schemas.microsoft.com/office/powerpoint/2010/main" val="13635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output.mp4">
            <a:hlinkClick r:id="" action="ppaction://media"/>
            <a:extLst>
              <a:ext uri="{FF2B5EF4-FFF2-40B4-BE49-F238E27FC236}">
                <a16:creationId xmlns:a16="http://schemas.microsoft.com/office/drawing/2014/main" id="{CB5EA59F-9BF4-EE42-9D9A-C4E936167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179" y="522121"/>
            <a:ext cx="10343642" cy="5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716DD-5D63-4049-8DC8-DBFD3FAE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388" y="4781122"/>
            <a:ext cx="2962653" cy="166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B3FB7-0F98-C341-8AA4-DE8EA16C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806515"/>
            <a:ext cx="2962653" cy="1665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AD99E-FCD1-414E-A701-B3B22E5F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" y="4806515"/>
            <a:ext cx="2962653" cy="166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3498-702C-0B47-B071-7A428A8E3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389" y="2596404"/>
            <a:ext cx="2962653" cy="1665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00B5E-47CA-3441-BD96-9ECFF74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1" y="2596404"/>
            <a:ext cx="2962653" cy="1665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CB550-8624-7C4A-8DCB-D4F78C9E1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8" y="2597863"/>
            <a:ext cx="2962659" cy="16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F80EB8-42AC-FF4A-809A-2D6271288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392" y="411689"/>
            <a:ext cx="2962650" cy="16651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14871B-D936-7049-84D6-C2AD35614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3" y="411688"/>
            <a:ext cx="2962653" cy="1665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5807F-6868-1940-929E-EC37DEEA0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8" y="411683"/>
            <a:ext cx="2962660" cy="16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7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50E4AE-24C5-44E1-9A90-F3F71579E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8DD380-42C3-4A79-A902-F45DF533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28266" y="-2013796"/>
            <a:ext cx="5535469" cy="10885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6F03F-7FEB-8A41-899E-B50D18F12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5" r="23057" b="2"/>
          <a:stretch/>
        </p:blipFill>
        <p:spPr>
          <a:xfrm>
            <a:off x="897636" y="909828"/>
            <a:ext cx="5117930" cy="503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78F8F-EB47-FA46-A780-84EED9CA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3" r="22723" b="-2"/>
          <a:stretch/>
        </p:blipFill>
        <p:spPr>
          <a:xfrm>
            <a:off x="6176436" y="909828"/>
            <a:ext cx="5117931" cy="50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390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460</Words>
  <Application>Microsoft Macintosh PowerPoint</Application>
  <PresentationFormat>Widescreen</PresentationFormat>
  <Paragraphs>90</Paragraphs>
  <Slides>27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Gill Sans MT</vt:lpstr>
      <vt:lpstr>Palatino</vt:lpstr>
      <vt:lpstr>Parcel</vt:lpstr>
      <vt:lpstr>Semı-automatıc segmentatıon and annotatıon of vıdeos usıng alıgnment wıth audıo subtıtles</vt:lpstr>
      <vt:lpstr>Project outlıne</vt:lpstr>
      <vt:lpstr>Week one</vt:lpstr>
      <vt:lpstr>Agenda </vt:lpstr>
      <vt:lpstr>Community based 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TWO</vt:lpstr>
      <vt:lpstr>Agenda </vt:lpstr>
      <vt:lpstr>TESTING MODEL</vt:lpstr>
      <vt:lpstr>PowerPoint Presentation</vt:lpstr>
      <vt:lpstr>SEGMENTATION</vt:lpstr>
      <vt:lpstr>PowerPoint Presentation</vt:lpstr>
      <vt:lpstr>PowerPoint Presentation</vt:lpstr>
      <vt:lpstr>JSON INTERPRETATION</vt:lpstr>
      <vt:lpstr>PowerPoint Presentation</vt:lpstr>
      <vt:lpstr>PowerPoint Presentation</vt:lpstr>
      <vt:lpstr>PowerPoint Presentation</vt:lpstr>
      <vt:lpstr>Week THREE</vt:lpstr>
      <vt:lpstr>Agenda </vt:lpstr>
      <vt:lpstr>An Heurıstıc Solutıon</vt:lpstr>
      <vt:lpstr>PowerPoint Presentation</vt:lpstr>
      <vt:lpstr>PowerPoint Presentation</vt:lpstr>
      <vt:lpstr>Global Alıgnment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Semı-automatıc segmentatıon and annotatıon of vıdeos usıng alıgnment wıth audıo subtıtles</dc:title>
  <dc:creator>berkethetechnerd@outlook.com</dc:creator>
  <cp:lastModifiedBy>berkethetechnerd@outlook.com</cp:lastModifiedBy>
  <cp:revision>4</cp:revision>
  <dcterms:created xsi:type="dcterms:W3CDTF">2019-10-14T21:27:22Z</dcterms:created>
  <dcterms:modified xsi:type="dcterms:W3CDTF">2019-10-28T09:08:20Z</dcterms:modified>
</cp:coreProperties>
</file>